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9" r:id="rId4"/>
    <p:sldId id="275" r:id="rId5"/>
    <p:sldId id="309" r:id="rId6"/>
    <p:sldId id="258" r:id="rId7"/>
    <p:sldId id="293" r:id="rId8"/>
    <p:sldId id="292" r:id="rId9"/>
    <p:sldId id="291" r:id="rId10"/>
    <p:sldId id="295" r:id="rId11"/>
    <p:sldId id="296" r:id="rId12"/>
    <p:sldId id="297" r:id="rId13"/>
    <p:sldId id="298" r:id="rId14"/>
    <p:sldId id="294" r:id="rId15"/>
    <p:sldId id="260" r:id="rId16"/>
    <p:sldId id="299" r:id="rId17"/>
    <p:sldId id="300" r:id="rId18"/>
    <p:sldId id="301" r:id="rId19"/>
    <p:sldId id="302" r:id="rId20"/>
    <p:sldId id="304" r:id="rId21"/>
    <p:sldId id="307" r:id="rId22"/>
    <p:sldId id="303" r:id="rId23"/>
    <p:sldId id="305" r:id="rId24"/>
    <p:sldId id="306" r:id="rId25"/>
    <p:sldId id="261" r:id="rId26"/>
    <p:sldId id="262" r:id="rId27"/>
    <p:sldId id="308" r:id="rId28"/>
    <p:sldId id="263" r:id="rId29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Fira Sans Extra Condensed" panose="020B05030500000200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100"/>
    <a:srgbClr val="98FF98"/>
    <a:srgbClr val="FF7EB9"/>
    <a:srgbClr val="7AFCFF"/>
    <a:srgbClr val="FFF74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122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onbae kang" userId="686a1f1e7e5dfb58" providerId="LiveId" clId="{306453A1-43D4-4C2D-A3A0-6DEBAC53E431}"/>
    <pc:docChg chg="undo custSel addSld delSld modSld delMainMaster">
      <pc:chgData name="yeonbae kang" userId="686a1f1e7e5dfb58" providerId="LiveId" clId="{306453A1-43D4-4C2D-A3A0-6DEBAC53E431}" dt="2024-10-24T07:45:48.194" v="3643" actId="20577"/>
      <pc:docMkLst>
        <pc:docMk/>
      </pc:docMkLst>
      <pc:sldChg chg="modSp mod">
        <pc:chgData name="yeonbae kang" userId="686a1f1e7e5dfb58" providerId="LiveId" clId="{306453A1-43D4-4C2D-A3A0-6DEBAC53E431}" dt="2024-10-24T06:08:19.957" v="1712" actId="20577"/>
        <pc:sldMkLst>
          <pc:docMk/>
          <pc:sldMk cId="0" sldId="261"/>
        </pc:sldMkLst>
        <pc:spChg chg="mod">
          <ac:chgData name="yeonbae kang" userId="686a1f1e7e5dfb58" providerId="LiveId" clId="{306453A1-43D4-4C2D-A3A0-6DEBAC53E431}" dt="2024-10-24T06:08:17.929" v="1710" actId="20577"/>
          <ac:spMkLst>
            <pc:docMk/>
            <pc:sldMk cId="0" sldId="261"/>
            <ac:spMk id="330" creationId="{00000000-0000-0000-0000-000000000000}"/>
          </ac:spMkLst>
        </pc:spChg>
        <pc:spChg chg="mod">
          <ac:chgData name="yeonbae kang" userId="686a1f1e7e5dfb58" providerId="LiveId" clId="{306453A1-43D4-4C2D-A3A0-6DEBAC53E431}" dt="2024-10-24T06:08:19.957" v="1712" actId="20577"/>
          <ac:spMkLst>
            <pc:docMk/>
            <pc:sldMk cId="0" sldId="261"/>
            <ac:spMk id="332" creationId="{00000000-0000-0000-0000-000000000000}"/>
          </ac:spMkLst>
        </pc:spChg>
      </pc:sldChg>
      <pc:sldChg chg="addSp delSp modSp add del mod">
        <pc:chgData name="yeonbae kang" userId="686a1f1e7e5dfb58" providerId="LiveId" clId="{306453A1-43D4-4C2D-A3A0-6DEBAC53E431}" dt="2024-10-24T06:43:20.176" v="3367" actId="1076"/>
        <pc:sldMkLst>
          <pc:docMk/>
          <pc:sldMk cId="0" sldId="262"/>
        </pc:sldMkLst>
        <pc:spChg chg="add mod">
          <ac:chgData name="yeonbae kang" userId="686a1f1e7e5dfb58" providerId="LiveId" clId="{306453A1-43D4-4C2D-A3A0-6DEBAC53E431}" dt="2024-10-24T06:36:02.104" v="3302" actId="1076"/>
          <ac:spMkLst>
            <pc:docMk/>
            <pc:sldMk cId="0" sldId="262"/>
            <ac:spMk id="2" creationId="{C4AB12C4-F79B-4C94-8EA3-EB92745FE0A5}"/>
          </ac:spMkLst>
        </pc:spChg>
        <pc:spChg chg="add del mod">
          <ac:chgData name="yeonbae kang" userId="686a1f1e7e5dfb58" providerId="LiveId" clId="{306453A1-43D4-4C2D-A3A0-6DEBAC53E431}" dt="2024-10-24T06:41:01.540" v="3347" actId="478"/>
          <ac:spMkLst>
            <pc:docMk/>
            <pc:sldMk cId="0" sldId="262"/>
            <ac:spMk id="5" creationId="{F1EC2D1D-C836-4962-A3CB-EA78351B8ED1}"/>
          </ac:spMkLst>
        </pc:spChg>
        <pc:spChg chg="add del mod">
          <ac:chgData name="yeonbae kang" userId="686a1f1e7e5dfb58" providerId="LiveId" clId="{306453A1-43D4-4C2D-A3A0-6DEBAC53E431}" dt="2024-10-24T06:12:49.009" v="2151" actId="478"/>
          <ac:spMkLst>
            <pc:docMk/>
            <pc:sldMk cId="0" sldId="262"/>
            <ac:spMk id="106" creationId="{9946A424-E177-4A15-BB5D-DADD634AD5A0}"/>
          </ac:spMkLst>
        </pc:spChg>
        <pc:spChg chg="mod">
          <ac:chgData name="yeonbae kang" userId="686a1f1e7e5dfb58" providerId="LiveId" clId="{306453A1-43D4-4C2D-A3A0-6DEBAC53E431}" dt="2024-10-24T06:42:40.870" v="3359" actId="17032"/>
          <ac:spMkLst>
            <pc:docMk/>
            <pc:sldMk cId="0" sldId="262"/>
            <ac:spMk id="111" creationId="{0DB7EE39-2203-4D48-82BF-EAA9BFFFF23B}"/>
          </ac:spMkLst>
        </pc:spChg>
        <pc:spChg chg="mod">
          <ac:chgData name="yeonbae kang" userId="686a1f1e7e5dfb58" providerId="LiveId" clId="{306453A1-43D4-4C2D-A3A0-6DEBAC53E431}" dt="2024-10-24T06:42:40.870" v="3359" actId="17032"/>
          <ac:spMkLst>
            <pc:docMk/>
            <pc:sldMk cId="0" sldId="262"/>
            <ac:spMk id="112" creationId="{2D7BCA6A-3A60-463A-83FA-B8B027DF7F4C}"/>
          </ac:spMkLst>
        </pc:spChg>
        <pc:spChg chg="mod">
          <ac:chgData name="yeonbae kang" userId="686a1f1e7e5dfb58" providerId="LiveId" clId="{306453A1-43D4-4C2D-A3A0-6DEBAC53E431}" dt="2024-10-24T06:42:40.870" v="3359" actId="17032"/>
          <ac:spMkLst>
            <pc:docMk/>
            <pc:sldMk cId="0" sldId="262"/>
            <ac:spMk id="113" creationId="{1AFC47D8-691D-4777-9553-C9A17F85CB71}"/>
          </ac:spMkLst>
        </pc:spChg>
        <pc:spChg chg="del">
          <ac:chgData name="yeonbae kang" userId="686a1f1e7e5dfb58" providerId="LiveId" clId="{306453A1-43D4-4C2D-A3A0-6DEBAC53E431}" dt="2024-10-24T05:36:57.478" v="114" actId="478"/>
          <ac:spMkLst>
            <pc:docMk/>
            <pc:sldMk cId="0" sldId="262"/>
            <ac:spMk id="358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6:57.478" v="114" actId="478"/>
          <ac:spMkLst>
            <pc:docMk/>
            <pc:sldMk cId="0" sldId="262"/>
            <ac:spMk id="359" creationId="{00000000-0000-0000-0000-000000000000}"/>
          </ac:spMkLst>
        </pc:spChg>
        <pc:spChg chg="mod ord">
          <ac:chgData name="yeonbae kang" userId="686a1f1e7e5dfb58" providerId="LiveId" clId="{306453A1-43D4-4C2D-A3A0-6DEBAC53E431}" dt="2024-10-24T06:42:50.791" v="3361" actId="167"/>
          <ac:spMkLst>
            <pc:docMk/>
            <pc:sldMk cId="0" sldId="262"/>
            <ac:spMk id="361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6:57.478" v="114" actId="478"/>
          <ac:spMkLst>
            <pc:docMk/>
            <pc:sldMk cId="0" sldId="262"/>
            <ac:spMk id="363" creationId="{00000000-0000-0000-0000-000000000000}"/>
          </ac:spMkLst>
        </pc:spChg>
        <pc:spChg chg="mod">
          <ac:chgData name="yeonbae kang" userId="686a1f1e7e5dfb58" providerId="LiveId" clId="{306453A1-43D4-4C2D-A3A0-6DEBAC53E431}" dt="2024-10-24T06:41:13.926" v="3351" actId="1076"/>
          <ac:spMkLst>
            <pc:docMk/>
            <pc:sldMk cId="0" sldId="262"/>
            <ac:spMk id="365" creationId="{00000000-0000-0000-0000-000000000000}"/>
          </ac:spMkLst>
        </pc:spChg>
        <pc:spChg chg="del mod">
          <ac:chgData name="yeonbae kang" userId="686a1f1e7e5dfb58" providerId="LiveId" clId="{306453A1-43D4-4C2D-A3A0-6DEBAC53E431}" dt="2024-10-24T05:36:55.459" v="113" actId="478"/>
          <ac:spMkLst>
            <pc:docMk/>
            <pc:sldMk cId="0" sldId="262"/>
            <ac:spMk id="366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6:57.478" v="114" actId="478"/>
          <ac:spMkLst>
            <pc:docMk/>
            <pc:sldMk cId="0" sldId="262"/>
            <ac:spMk id="367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6:57.478" v="114" actId="478"/>
          <ac:spMkLst>
            <pc:docMk/>
            <pc:sldMk cId="0" sldId="262"/>
            <ac:spMk id="368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6:57.478" v="114" actId="478"/>
          <ac:spMkLst>
            <pc:docMk/>
            <pc:sldMk cId="0" sldId="262"/>
            <ac:spMk id="369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6:57.478" v="114" actId="478"/>
          <ac:spMkLst>
            <pc:docMk/>
            <pc:sldMk cId="0" sldId="262"/>
            <ac:spMk id="370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6:57.478" v="114" actId="478"/>
          <ac:spMkLst>
            <pc:docMk/>
            <pc:sldMk cId="0" sldId="262"/>
            <ac:spMk id="371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6:57.478" v="114" actId="478"/>
          <ac:spMkLst>
            <pc:docMk/>
            <pc:sldMk cId="0" sldId="262"/>
            <ac:spMk id="372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6:57.478" v="114" actId="478"/>
          <ac:spMkLst>
            <pc:docMk/>
            <pc:sldMk cId="0" sldId="262"/>
            <ac:spMk id="373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6:57.478" v="114" actId="478"/>
          <ac:spMkLst>
            <pc:docMk/>
            <pc:sldMk cId="0" sldId="262"/>
            <ac:spMk id="374" creationId="{00000000-0000-0000-0000-000000000000}"/>
          </ac:spMkLst>
        </pc:spChg>
        <pc:spChg chg="del mod">
          <ac:chgData name="yeonbae kang" userId="686a1f1e7e5dfb58" providerId="LiveId" clId="{306453A1-43D4-4C2D-A3A0-6DEBAC53E431}" dt="2024-10-24T05:37:12.151" v="118" actId="478"/>
          <ac:spMkLst>
            <pc:docMk/>
            <pc:sldMk cId="0" sldId="262"/>
            <ac:spMk id="457" creationId="{00000000-0000-0000-0000-000000000000}"/>
          </ac:spMkLst>
        </pc:spChg>
        <pc:grpChg chg="add mod ord">
          <ac:chgData name="yeonbae kang" userId="686a1f1e7e5dfb58" providerId="LiveId" clId="{306453A1-43D4-4C2D-A3A0-6DEBAC53E431}" dt="2024-10-24T06:43:20.176" v="3367" actId="1076"/>
          <ac:grpSpMkLst>
            <pc:docMk/>
            <pc:sldMk cId="0" sldId="262"/>
            <ac:grpSpMk id="110" creationId="{4321304B-636C-445C-AD59-6C83FA2E594D}"/>
          </ac:grpSpMkLst>
        </pc:grpChg>
        <pc:grpChg chg="del">
          <ac:chgData name="yeonbae kang" userId="686a1f1e7e5dfb58" providerId="LiveId" clId="{306453A1-43D4-4C2D-A3A0-6DEBAC53E431}" dt="2024-10-24T05:36:38.546" v="111" actId="478"/>
          <ac:grpSpMkLst>
            <pc:docMk/>
            <pc:sldMk cId="0" sldId="262"/>
            <ac:grpSpMk id="375" creationId="{00000000-0000-0000-0000-000000000000}"/>
          </ac:grpSpMkLst>
        </pc:grpChg>
        <pc:grpChg chg="del">
          <ac:chgData name="yeonbae kang" userId="686a1f1e7e5dfb58" providerId="LiveId" clId="{306453A1-43D4-4C2D-A3A0-6DEBAC53E431}" dt="2024-10-24T05:36:36.998" v="109" actId="478"/>
          <ac:grpSpMkLst>
            <pc:docMk/>
            <pc:sldMk cId="0" sldId="262"/>
            <ac:grpSpMk id="443" creationId="{00000000-0000-0000-0000-000000000000}"/>
          </ac:grpSpMkLst>
        </pc:grpChg>
        <pc:grpChg chg="del">
          <ac:chgData name="yeonbae kang" userId="686a1f1e7e5dfb58" providerId="LiveId" clId="{306453A1-43D4-4C2D-A3A0-6DEBAC53E431}" dt="2024-10-24T05:36:37.669" v="110" actId="478"/>
          <ac:grpSpMkLst>
            <pc:docMk/>
            <pc:sldMk cId="0" sldId="262"/>
            <ac:grpSpMk id="447" creationId="{00000000-0000-0000-0000-000000000000}"/>
          </ac:grpSpMkLst>
        </pc:grpChg>
        <pc:grpChg chg="del mod ord">
          <ac:chgData name="yeonbae kang" userId="686a1f1e7e5dfb58" providerId="LiveId" clId="{306453A1-43D4-4C2D-A3A0-6DEBAC53E431}" dt="2024-10-24T06:40:29.505" v="3343" actId="478"/>
          <ac:grpSpMkLst>
            <pc:docMk/>
            <pc:sldMk cId="0" sldId="262"/>
            <ac:grpSpMk id="458" creationId="{00000000-0000-0000-0000-000000000000}"/>
          </ac:grpSpMkLst>
        </pc:grpChg>
        <pc:picChg chg="add mod">
          <ac:chgData name="yeonbae kang" userId="686a1f1e7e5dfb58" providerId="LiveId" clId="{306453A1-43D4-4C2D-A3A0-6DEBAC53E431}" dt="2024-10-24T06:41:08.539" v="3350" actId="1076"/>
          <ac:picMkLst>
            <pc:docMk/>
            <pc:sldMk cId="0" sldId="262"/>
            <ac:picMk id="4" creationId="{4D1D5263-6113-4499-B1E2-084BEBE15E20}"/>
          </ac:picMkLst>
        </pc:picChg>
        <pc:cxnChg chg="del mod">
          <ac:chgData name="yeonbae kang" userId="686a1f1e7e5dfb58" providerId="LiveId" clId="{306453A1-43D4-4C2D-A3A0-6DEBAC53E431}" dt="2024-10-24T05:36:57.478" v="114" actId="478"/>
          <ac:cxnSpMkLst>
            <pc:docMk/>
            <pc:sldMk cId="0" sldId="262"/>
            <ac:cxnSpMk id="360" creationId="{00000000-0000-0000-0000-000000000000}"/>
          </ac:cxnSpMkLst>
        </pc:cxnChg>
        <pc:cxnChg chg="del mod">
          <ac:chgData name="yeonbae kang" userId="686a1f1e7e5dfb58" providerId="LiveId" clId="{306453A1-43D4-4C2D-A3A0-6DEBAC53E431}" dt="2024-10-24T05:36:57.478" v="114" actId="478"/>
          <ac:cxnSpMkLst>
            <pc:docMk/>
            <pc:sldMk cId="0" sldId="262"/>
            <ac:cxnSpMk id="362" creationId="{00000000-0000-0000-0000-000000000000}"/>
          </ac:cxnSpMkLst>
        </pc:cxnChg>
        <pc:cxnChg chg="del mod">
          <ac:chgData name="yeonbae kang" userId="686a1f1e7e5dfb58" providerId="LiveId" clId="{306453A1-43D4-4C2D-A3A0-6DEBAC53E431}" dt="2024-10-24T05:36:57.478" v="114" actId="478"/>
          <ac:cxnSpMkLst>
            <pc:docMk/>
            <pc:sldMk cId="0" sldId="262"/>
            <ac:cxnSpMk id="364" creationId="{00000000-0000-0000-0000-000000000000}"/>
          </ac:cxnSpMkLst>
        </pc:cxnChg>
      </pc:sldChg>
      <pc:sldChg chg="delSp modSp add del mod">
        <pc:chgData name="yeonbae kang" userId="686a1f1e7e5dfb58" providerId="LiveId" clId="{306453A1-43D4-4C2D-A3A0-6DEBAC53E431}" dt="2024-10-24T07:44:58.263" v="3638" actId="1076"/>
        <pc:sldMkLst>
          <pc:docMk/>
          <pc:sldMk cId="0" sldId="263"/>
        </pc:sldMkLst>
        <pc:spChg chg="del">
          <ac:chgData name="yeonbae kang" userId="686a1f1e7e5dfb58" providerId="LiveId" clId="{306453A1-43D4-4C2D-A3A0-6DEBAC53E431}" dt="2024-10-24T05:32:50.494" v="27" actId="478"/>
          <ac:spMkLst>
            <pc:docMk/>
            <pc:sldMk cId="0" sldId="263"/>
            <ac:spMk id="465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9.968" v="32" actId="478"/>
          <ac:spMkLst>
            <pc:docMk/>
            <pc:sldMk cId="0" sldId="263"/>
            <ac:spMk id="466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5.967" v="29" actId="478"/>
          <ac:spMkLst>
            <pc:docMk/>
            <pc:sldMk cId="0" sldId="263"/>
            <ac:spMk id="467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5.967" v="29" actId="478"/>
          <ac:spMkLst>
            <pc:docMk/>
            <pc:sldMk cId="0" sldId="263"/>
            <ac:spMk id="468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5.967" v="29" actId="478"/>
          <ac:spMkLst>
            <pc:docMk/>
            <pc:sldMk cId="0" sldId="263"/>
            <ac:spMk id="473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5.967" v="29" actId="478"/>
          <ac:spMkLst>
            <pc:docMk/>
            <pc:sldMk cId="0" sldId="263"/>
            <ac:spMk id="474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2.529" v="28" actId="478"/>
          <ac:spMkLst>
            <pc:docMk/>
            <pc:sldMk cId="0" sldId="263"/>
            <ac:spMk id="475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9.968" v="32" actId="478"/>
          <ac:spMkLst>
            <pc:docMk/>
            <pc:sldMk cId="0" sldId="263"/>
            <ac:spMk id="476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9.968" v="32" actId="478"/>
          <ac:spMkLst>
            <pc:docMk/>
            <pc:sldMk cId="0" sldId="263"/>
            <ac:spMk id="477" creationId="{00000000-0000-0000-0000-000000000000}"/>
          </ac:spMkLst>
        </pc:spChg>
        <pc:spChg chg="mod">
          <ac:chgData name="yeonbae kang" userId="686a1f1e7e5dfb58" providerId="LiveId" clId="{306453A1-43D4-4C2D-A3A0-6DEBAC53E431}" dt="2024-10-24T07:44:58.263" v="3638" actId="1076"/>
          <ac:spMkLst>
            <pc:docMk/>
            <pc:sldMk cId="0" sldId="263"/>
            <ac:spMk id="478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9.968" v="32" actId="478"/>
          <ac:spMkLst>
            <pc:docMk/>
            <pc:sldMk cId="0" sldId="263"/>
            <ac:spMk id="479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2.529" v="28" actId="478"/>
          <ac:spMkLst>
            <pc:docMk/>
            <pc:sldMk cId="0" sldId="263"/>
            <ac:spMk id="480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2.529" v="28" actId="478"/>
          <ac:spMkLst>
            <pc:docMk/>
            <pc:sldMk cId="0" sldId="263"/>
            <ac:spMk id="481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5.967" v="29" actId="478"/>
          <ac:spMkLst>
            <pc:docMk/>
            <pc:sldMk cId="0" sldId="263"/>
            <ac:spMk id="482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5.967" v="29" actId="478"/>
          <ac:spMkLst>
            <pc:docMk/>
            <pc:sldMk cId="0" sldId="263"/>
            <ac:spMk id="483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5.967" v="29" actId="478"/>
          <ac:spMkLst>
            <pc:docMk/>
            <pc:sldMk cId="0" sldId="263"/>
            <ac:spMk id="484" creationId="{00000000-0000-0000-0000-000000000000}"/>
          </ac:spMkLst>
        </pc:spChg>
        <pc:spChg chg="del">
          <ac:chgData name="yeonbae kang" userId="686a1f1e7e5dfb58" providerId="LiveId" clId="{306453A1-43D4-4C2D-A3A0-6DEBAC53E431}" dt="2024-10-24T05:32:55.967" v="29" actId="478"/>
          <ac:spMkLst>
            <pc:docMk/>
            <pc:sldMk cId="0" sldId="263"/>
            <ac:spMk id="485" creationId="{00000000-0000-0000-0000-000000000000}"/>
          </ac:spMkLst>
        </pc:spChg>
        <pc:grpChg chg="mod ord">
          <ac:chgData name="yeonbae kang" userId="686a1f1e7e5dfb58" providerId="LiveId" clId="{306453A1-43D4-4C2D-A3A0-6DEBAC53E431}" dt="2024-10-24T07:44:51.993" v="3637" actId="1076"/>
          <ac:grpSpMkLst>
            <pc:docMk/>
            <pc:sldMk cId="0" sldId="263"/>
            <ac:grpSpMk id="486" creationId="{00000000-0000-0000-0000-000000000000}"/>
          </ac:grpSpMkLst>
        </pc:grpChg>
        <pc:cxnChg chg="del mod">
          <ac:chgData name="yeonbae kang" userId="686a1f1e7e5dfb58" providerId="LiveId" clId="{306453A1-43D4-4C2D-A3A0-6DEBAC53E431}" dt="2024-10-24T05:33:02.495" v="34" actId="478"/>
          <ac:cxnSpMkLst>
            <pc:docMk/>
            <pc:sldMk cId="0" sldId="263"/>
            <ac:cxnSpMk id="469" creationId="{00000000-0000-0000-0000-000000000000}"/>
          </ac:cxnSpMkLst>
        </pc:cxnChg>
        <pc:cxnChg chg="del mod">
          <ac:chgData name="yeonbae kang" userId="686a1f1e7e5dfb58" providerId="LiveId" clId="{306453A1-43D4-4C2D-A3A0-6DEBAC53E431}" dt="2024-10-24T05:33:01.002" v="33" actId="478"/>
          <ac:cxnSpMkLst>
            <pc:docMk/>
            <pc:sldMk cId="0" sldId="263"/>
            <ac:cxnSpMk id="470" creationId="{00000000-0000-0000-0000-000000000000}"/>
          </ac:cxnSpMkLst>
        </pc:cxnChg>
        <pc:cxnChg chg="del mod">
          <ac:chgData name="yeonbae kang" userId="686a1f1e7e5dfb58" providerId="LiveId" clId="{306453A1-43D4-4C2D-A3A0-6DEBAC53E431}" dt="2024-10-24T05:32:57.313" v="30" actId="478"/>
          <ac:cxnSpMkLst>
            <pc:docMk/>
            <pc:sldMk cId="0" sldId="263"/>
            <ac:cxnSpMk id="471" creationId="{00000000-0000-0000-0000-000000000000}"/>
          </ac:cxnSpMkLst>
        </pc:cxnChg>
        <pc:cxnChg chg="del mod">
          <ac:chgData name="yeonbae kang" userId="686a1f1e7e5dfb58" providerId="LiveId" clId="{306453A1-43D4-4C2D-A3A0-6DEBAC53E431}" dt="2024-10-24T05:32:58.210" v="31" actId="478"/>
          <ac:cxnSpMkLst>
            <pc:docMk/>
            <pc:sldMk cId="0" sldId="263"/>
            <ac:cxnSpMk id="472" creationId="{00000000-0000-0000-0000-000000000000}"/>
          </ac:cxnSpMkLst>
        </pc:cxnChg>
      </pc:sldChg>
      <pc:sldChg chg="del">
        <pc:chgData name="yeonbae kang" userId="686a1f1e7e5dfb58" providerId="LiveId" clId="{306453A1-43D4-4C2D-A3A0-6DEBAC53E431}" dt="2024-10-24T05:32:42.097" v="22" actId="47"/>
        <pc:sldMkLst>
          <pc:docMk/>
          <pc:sldMk cId="0" sldId="264"/>
        </pc:sldMkLst>
      </pc:sldChg>
      <pc:sldChg chg="del">
        <pc:chgData name="yeonbae kang" userId="686a1f1e7e5dfb58" providerId="LiveId" clId="{306453A1-43D4-4C2D-A3A0-6DEBAC53E431}" dt="2024-10-24T05:32:41.171" v="21" actId="47"/>
        <pc:sldMkLst>
          <pc:docMk/>
          <pc:sldMk cId="0" sldId="265"/>
        </pc:sldMkLst>
      </pc:sldChg>
      <pc:sldChg chg="del">
        <pc:chgData name="yeonbae kang" userId="686a1f1e7e5dfb58" providerId="LiveId" clId="{306453A1-43D4-4C2D-A3A0-6DEBAC53E431}" dt="2024-10-24T05:32:40.830" v="20" actId="47"/>
        <pc:sldMkLst>
          <pc:docMk/>
          <pc:sldMk cId="0" sldId="266"/>
        </pc:sldMkLst>
      </pc:sldChg>
      <pc:sldChg chg="del">
        <pc:chgData name="yeonbae kang" userId="686a1f1e7e5dfb58" providerId="LiveId" clId="{306453A1-43D4-4C2D-A3A0-6DEBAC53E431}" dt="2024-10-24T05:32:40.398" v="19" actId="47"/>
        <pc:sldMkLst>
          <pc:docMk/>
          <pc:sldMk cId="0" sldId="267"/>
        </pc:sldMkLst>
      </pc:sldChg>
      <pc:sldChg chg="del">
        <pc:chgData name="yeonbae kang" userId="686a1f1e7e5dfb58" providerId="LiveId" clId="{306453A1-43D4-4C2D-A3A0-6DEBAC53E431}" dt="2024-10-24T05:32:38.818" v="18" actId="47"/>
        <pc:sldMkLst>
          <pc:docMk/>
          <pc:sldMk cId="0" sldId="268"/>
        </pc:sldMkLst>
      </pc:sldChg>
      <pc:sldChg chg="del">
        <pc:chgData name="yeonbae kang" userId="686a1f1e7e5dfb58" providerId="LiveId" clId="{306453A1-43D4-4C2D-A3A0-6DEBAC53E431}" dt="2024-10-24T05:32:38.071" v="17" actId="47"/>
        <pc:sldMkLst>
          <pc:docMk/>
          <pc:sldMk cId="0" sldId="269"/>
        </pc:sldMkLst>
      </pc:sldChg>
      <pc:sldChg chg="del">
        <pc:chgData name="yeonbae kang" userId="686a1f1e7e5dfb58" providerId="LiveId" clId="{306453A1-43D4-4C2D-A3A0-6DEBAC53E431}" dt="2024-10-24T05:32:37.609" v="16" actId="47"/>
        <pc:sldMkLst>
          <pc:docMk/>
          <pc:sldMk cId="0" sldId="270"/>
        </pc:sldMkLst>
      </pc:sldChg>
      <pc:sldChg chg="del">
        <pc:chgData name="yeonbae kang" userId="686a1f1e7e5dfb58" providerId="LiveId" clId="{306453A1-43D4-4C2D-A3A0-6DEBAC53E431}" dt="2024-10-24T05:32:37.303" v="15" actId="47"/>
        <pc:sldMkLst>
          <pc:docMk/>
          <pc:sldMk cId="0" sldId="271"/>
        </pc:sldMkLst>
      </pc:sldChg>
      <pc:sldChg chg="del">
        <pc:chgData name="yeonbae kang" userId="686a1f1e7e5dfb58" providerId="LiveId" clId="{306453A1-43D4-4C2D-A3A0-6DEBAC53E431}" dt="2024-10-24T05:32:36.707" v="14" actId="47"/>
        <pc:sldMkLst>
          <pc:docMk/>
          <pc:sldMk cId="0" sldId="272"/>
        </pc:sldMkLst>
      </pc:sldChg>
      <pc:sldChg chg="del">
        <pc:chgData name="yeonbae kang" userId="686a1f1e7e5dfb58" providerId="LiveId" clId="{306453A1-43D4-4C2D-A3A0-6DEBAC53E431}" dt="2024-10-24T05:32:36.289" v="13" actId="47"/>
        <pc:sldMkLst>
          <pc:docMk/>
          <pc:sldMk cId="0" sldId="273"/>
        </pc:sldMkLst>
      </pc:sldChg>
      <pc:sldChg chg="del">
        <pc:chgData name="yeonbae kang" userId="686a1f1e7e5dfb58" providerId="LiveId" clId="{306453A1-43D4-4C2D-A3A0-6DEBAC53E431}" dt="2024-10-24T05:32:35.946" v="12" actId="47"/>
        <pc:sldMkLst>
          <pc:docMk/>
          <pc:sldMk cId="0" sldId="274"/>
        </pc:sldMkLst>
      </pc:sldChg>
      <pc:sldChg chg="addSp delSp modSp mod">
        <pc:chgData name="yeonbae kang" userId="686a1f1e7e5dfb58" providerId="LiveId" clId="{306453A1-43D4-4C2D-A3A0-6DEBAC53E431}" dt="2024-10-24T07:23:27.174" v="3379" actId="14100"/>
        <pc:sldMkLst>
          <pc:docMk/>
          <pc:sldMk cId="0" sldId="275"/>
        </pc:sldMkLst>
        <pc:grpChg chg="mod">
          <ac:chgData name="yeonbae kang" userId="686a1f1e7e5dfb58" providerId="LiveId" clId="{306453A1-43D4-4C2D-A3A0-6DEBAC53E431}" dt="2024-10-24T07:23:27.174" v="3379" actId="14100"/>
          <ac:grpSpMkLst>
            <pc:docMk/>
            <pc:sldMk cId="0" sldId="275"/>
            <ac:grpSpMk id="2037" creationId="{00000000-0000-0000-0000-000000000000}"/>
          </ac:grpSpMkLst>
        </pc:grpChg>
        <pc:picChg chg="add del mod">
          <ac:chgData name="yeonbae kang" userId="686a1f1e7e5dfb58" providerId="LiveId" clId="{306453A1-43D4-4C2D-A3A0-6DEBAC53E431}" dt="2024-10-24T07:23:26.134" v="3376"/>
          <ac:picMkLst>
            <pc:docMk/>
            <pc:sldMk cId="0" sldId="275"/>
            <ac:picMk id="3" creationId="{7F6CC92E-AC3B-4C0C-91A3-D426BC0F9D8D}"/>
          </ac:picMkLst>
        </pc:picChg>
        <pc:picChg chg="add del">
          <ac:chgData name="yeonbae kang" userId="686a1f1e7e5dfb58" providerId="LiveId" clId="{306453A1-43D4-4C2D-A3A0-6DEBAC53E431}" dt="2024-10-24T07:23:26.916" v="3378" actId="478"/>
          <ac:picMkLst>
            <pc:docMk/>
            <pc:sldMk cId="0" sldId="275"/>
            <ac:picMk id="6" creationId="{BADB3378-D696-4BFC-A6AD-63156CD63640}"/>
          </ac:picMkLst>
        </pc:picChg>
      </pc:sldChg>
      <pc:sldChg chg="del">
        <pc:chgData name="yeonbae kang" userId="686a1f1e7e5dfb58" providerId="LiveId" clId="{306453A1-43D4-4C2D-A3A0-6DEBAC53E431}" dt="2024-10-24T05:32:35.611" v="11" actId="47"/>
        <pc:sldMkLst>
          <pc:docMk/>
          <pc:sldMk cId="0" sldId="276"/>
        </pc:sldMkLst>
      </pc:sldChg>
      <pc:sldChg chg="del">
        <pc:chgData name="yeonbae kang" userId="686a1f1e7e5dfb58" providerId="LiveId" clId="{306453A1-43D4-4C2D-A3A0-6DEBAC53E431}" dt="2024-10-24T05:32:35.359" v="10" actId="47"/>
        <pc:sldMkLst>
          <pc:docMk/>
          <pc:sldMk cId="0" sldId="277"/>
        </pc:sldMkLst>
      </pc:sldChg>
      <pc:sldChg chg="del">
        <pc:chgData name="yeonbae kang" userId="686a1f1e7e5dfb58" providerId="LiveId" clId="{306453A1-43D4-4C2D-A3A0-6DEBAC53E431}" dt="2024-10-24T05:32:34.764" v="9" actId="47"/>
        <pc:sldMkLst>
          <pc:docMk/>
          <pc:sldMk cId="0" sldId="278"/>
        </pc:sldMkLst>
      </pc:sldChg>
      <pc:sldChg chg="del">
        <pc:chgData name="yeonbae kang" userId="686a1f1e7e5dfb58" providerId="LiveId" clId="{306453A1-43D4-4C2D-A3A0-6DEBAC53E431}" dt="2024-10-24T05:32:34.385" v="8" actId="47"/>
        <pc:sldMkLst>
          <pc:docMk/>
          <pc:sldMk cId="0" sldId="279"/>
        </pc:sldMkLst>
      </pc:sldChg>
      <pc:sldChg chg="del">
        <pc:chgData name="yeonbae kang" userId="686a1f1e7e5dfb58" providerId="LiveId" clId="{306453A1-43D4-4C2D-A3A0-6DEBAC53E431}" dt="2024-10-24T05:32:34.054" v="7" actId="47"/>
        <pc:sldMkLst>
          <pc:docMk/>
          <pc:sldMk cId="0" sldId="280"/>
        </pc:sldMkLst>
      </pc:sldChg>
      <pc:sldChg chg="del">
        <pc:chgData name="yeonbae kang" userId="686a1f1e7e5dfb58" providerId="LiveId" clId="{306453A1-43D4-4C2D-A3A0-6DEBAC53E431}" dt="2024-10-24T05:32:33.411" v="6" actId="47"/>
        <pc:sldMkLst>
          <pc:docMk/>
          <pc:sldMk cId="0" sldId="281"/>
        </pc:sldMkLst>
      </pc:sldChg>
      <pc:sldChg chg="del">
        <pc:chgData name="yeonbae kang" userId="686a1f1e7e5dfb58" providerId="LiveId" clId="{306453A1-43D4-4C2D-A3A0-6DEBAC53E431}" dt="2024-10-24T05:32:32.725" v="5" actId="47"/>
        <pc:sldMkLst>
          <pc:docMk/>
          <pc:sldMk cId="0" sldId="282"/>
        </pc:sldMkLst>
      </pc:sldChg>
      <pc:sldChg chg="del">
        <pc:chgData name="yeonbae kang" userId="686a1f1e7e5dfb58" providerId="LiveId" clId="{306453A1-43D4-4C2D-A3A0-6DEBAC53E431}" dt="2024-10-24T05:32:32.226" v="4" actId="47"/>
        <pc:sldMkLst>
          <pc:docMk/>
          <pc:sldMk cId="0" sldId="283"/>
        </pc:sldMkLst>
      </pc:sldChg>
      <pc:sldChg chg="del">
        <pc:chgData name="yeonbae kang" userId="686a1f1e7e5dfb58" providerId="LiveId" clId="{306453A1-43D4-4C2D-A3A0-6DEBAC53E431}" dt="2024-10-24T05:32:31.801" v="3" actId="47"/>
        <pc:sldMkLst>
          <pc:docMk/>
          <pc:sldMk cId="0" sldId="284"/>
        </pc:sldMkLst>
      </pc:sldChg>
      <pc:sldChg chg="del">
        <pc:chgData name="yeonbae kang" userId="686a1f1e7e5dfb58" providerId="LiveId" clId="{306453A1-43D4-4C2D-A3A0-6DEBAC53E431}" dt="2024-10-24T05:32:31.471" v="2" actId="47"/>
        <pc:sldMkLst>
          <pc:docMk/>
          <pc:sldMk cId="0" sldId="285"/>
        </pc:sldMkLst>
      </pc:sldChg>
      <pc:sldChg chg="del">
        <pc:chgData name="yeonbae kang" userId="686a1f1e7e5dfb58" providerId="LiveId" clId="{306453A1-43D4-4C2D-A3A0-6DEBAC53E431}" dt="2024-10-24T05:32:30.514" v="1" actId="47"/>
        <pc:sldMkLst>
          <pc:docMk/>
          <pc:sldMk cId="0" sldId="286"/>
        </pc:sldMkLst>
      </pc:sldChg>
      <pc:sldChg chg="del">
        <pc:chgData name="yeonbae kang" userId="686a1f1e7e5dfb58" providerId="LiveId" clId="{306453A1-43D4-4C2D-A3A0-6DEBAC53E431}" dt="2024-10-24T05:32:28.879" v="0" actId="47"/>
        <pc:sldMkLst>
          <pc:docMk/>
          <pc:sldMk cId="0" sldId="287"/>
        </pc:sldMkLst>
      </pc:sldChg>
      <pc:sldChg chg="del">
        <pc:chgData name="yeonbae kang" userId="686a1f1e7e5dfb58" providerId="LiveId" clId="{306453A1-43D4-4C2D-A3A0-6DEBAC53E431}" dt="2024-10-24T05:32:28.879" v="0" actId="47"/>
        <pc:sldMkLst>
          <pc:docMk/>
          <pc:sldMk cId="0" sldId="288"/>
        </pc:sldMkLst>
      </pc:sldChg>
      <pc:sldChg chg="del">
        <pc:chgData name="yeonbae kang" userId="686a1f1e7e5dfb58" providerId="LiveId" clId="{306453A1-43D4-4C2D-A3A0-6DEBAC53E431}" dt="2024-10-24T05:32:28.879" v="0" actId="47"/>
        <pc:sldMkLst>
          <pc:docMk/>
          <pc:sldMk cId="0" sldId="289"/>
        </pc:sldMkLst>
      </pc:sldChg>
      <pc:sldChg chg="addSp modSp mod">
        <pc:chgData name="yeonbae kang" userId="686a1f1e7e5dfb58" providerId="LiveId" clId="{306453A1-43D4-4C2D-A3A0-6DEBAC53E431}" dt="2024-10-24T05:56:19.224" v="774" actId="1076"/>
        <pc:sldMkLst>
          <pc:docMk/>
          <pc:sldMk cId="3444572679" sldId="291"/>
        </pc:sldMkLst>
        <pc:spChg chg="mod">
          <ac:chgData name="yeonbae kang" userId="686a1f1e7e5dfb58" providerId="LiveId" clId="{306453A1-43D4-4C2D-A3A0-6DEBAC53E431}" dt="2024-10-24T05:55:52.127" v="765"/>
          <ac:spMkLst>
            <pc:docMk/>
            <pc:sldMk cId="3444572679" sldId="291"/>
            <ac:spMk id="25" creationId="{53AE21E4-1184-437D-AE3E-A0A26B1C22A2}"/>
          </ac:spMkLst>
        </pc:spChg>
        <pc:spChg chg="mod">
          <ac:chgData name="yeonbae kang" userId="686a1f1e7e5dfb58" providerId="LiveId" clId="{306453A1-43D4-4C2D-A3A0-6DEBAC53E431}" dt="2024-10-24T05:55:52.127" v="765"/>
          <ac:spMkLst>
            <pc:docMk/>
            <pc:sldMk cId="3444572679" sldId="291"/>
            <ac:spMk id="26" creationId="{21D13D98-8D3E-4DA3-92CD-9CED99207472}"/>
          </ac:spMkLst>
        </pc:spChg>
        <pc:spChg chg="mod">
          <ac:chgData name="yeonbae kang" userId="686a1f1e7e5dfb58" providerId="LiveId" clId="{306453A1-43D4-4C2D-A3A0-6DEBAC53E431}" dt="2024-10-24T05:55:52.127" v="765"/>
          <ac:spMkLst>
            <pc:docMk/>
            <pc:sldMk cId="3444572679" sldId="291"/>
            <ac:spMk id="27" creationId="{6D40CF52-0869-4CB8-8222-64A394C93328}"/>
          </ac:spMkLst>
        </pc:spChg>
        <pc:grpChg chg="add mod ord">
          <ac:chgData name="yeonbae kang" userId="686a1f1e7e5dfb58" providerId="LiveId" clId="{306453A1-43D4-4C2D-A3A0-6DEBAC53E431}" dt="2024-10-24T05:56:19.224" v="774" actId="1076"/>
          <ac:grpSpMkLst>
            <pc:docMk/>
            <pc:sldMk cId="3444572679" sldId="291"/>
            <ac:grpSpMk id="24" creationId="{C2FEB406-1E93-4726-828C-2818DF60EAFC}"/>
          </ac:grpSpMkLst>
        </pc:grpChg>
      </pc:sldChg>
      <pc:sldChg chg="modSp">
        <pc:chgData name="yeonbae kang" userId="686a1f1e7e5dfb58" providerId="LiveId" clId="{306453A1-43D4-4C2D-A3A0-6DEBAC53E431}" dt="2024-10-24T05:56:29.082" v="777" actId="1076"/>
        <pc:sldMkLst>
          <pc:docMk/>
          <pc:sldMk cId="2399648253" sldId="295"/>
        </pc:sldMkLst>
        <pc:picChg chg="mod">
          <ac:chgData name="yeonbae kang" userId="686a1f1e7e5dfb58" providerId="LiveId" clId="{306453A1-43D4-4C2D-A3A0-6DEBAC53E431}" dt="2024-10-24T05:56:29.082" v="777" actId="1076"/>
          <ac:picMkLst>
            <pc:docMk/>
            <pc:sldMk cId="2399648253" sldId="295"/>
            <ac:picMk id="8" creationId="{9317076A-FA37-4761-9F69-E9CE64DCAC7E}"/>
          </ac:picMkLst>
        </pc:picChg>
      </pc:sldChg>
      <pc:sldChg chg="modSp mod">
        <pc:chgData name="yeonbae kang" userId="686a1f1e7e5dfb58" providerId="LiveId" clId="{306453A1-43D4-4C2D-A3A0-6DEBAC53E431}" dt="2024-10-24T07:45:25.532" v="3639" actId="207"/>
        <pc:sldMkLst>
          <pc:docMk/>
          <pc:sldMk cId="2516698047" sldId="303"/>
        </pc:sldMkLst>
        <pc:spChg chg="mod">
          <ac:chgData name="yeonbae kang" userId="686a1f1e7e5dfb58" providerId="LiveId" clId="{306453A1-43D4-4C2D-A3A0-6DEBAC53E431}" dt="2024-10-24T07:45:25.532" v="3639" actId="207"/>
          <ac:spMkLst>
            <pc:docMk/>
            <pc:sldMk cId="2516698047" sldId="303"/>
            <ac:spMk id="3" creationId="{93A0181C-DC5A-479A-825C-1D2CFE36F449}"/>
          </ac:spMkLst>
        </pc:spChg>
      </pc:sldChg>
      <pc:sldChg chg="modSp mod">
        <pc:chgData name="yeonbae kang" userId="686a1f1e7e5dfb58" providerId="LiveId" clId="{306453A1-43D4-4C2D-A3A0-6DEBAC53E431}" dt="2024-10-24T07:45:29.953" v="3640" actId="207"/>
        <pc:sldMkLst>
          <pc:docMk/>
          <pc:sldMk cId="1740995794" sldId="305"/>
        </pc:sldMkLst>
        <pc:spChg chg="mod">
          <ac:chgData name="yeonbae kang" userId="686a1f1e7e5dfb58" providerId="LiveId" clId="{306453A1-43D4-4C2D-A3A0-6DEBAC53E431}" dt="2024-10-24T07:45:29.953" v="3640" actId="207"/>
          <ac:spMkLst>
            <pc:docMk/>
            <pc:sldMk cId="1740995794" sldId="305"/>
            <ac:spMk id="3" creationId="{93A0181C-DC5A-479A-825C-1D2CFE36F449}"/>
          </ac:spMkLst>
        </pc:spChg>
      </pc:sldChg>
      <pc:sldChg chg="modSp mod">
        <pc:chgData name="yeonbae kang" userId="686a1f1e7e5dfb58" providerId="LiveId" clId="{306453A1-43D4-4C2D-A3A0-6DEBAC53E431}" dt="2024-10-24T07:45:32.681" v="3641" actId="207"/>
        <pc:sldMkLst>
          <pc:docMk/>
          <pc:sldMk cId="3992592264" sldId="306"/>
        </pc:sldMkLst>
        <pc:spChg chg="mod">
          <ac:chgData name="yeonbae kang" userId="686a1f1e7e5dfb58" providerId="LiveId" clId="{306453A1-43D4-4C2D-A3A0-6DEBAC53E431}" dt="2024-10-24T07:45:32.681" v="3641" actId="207"/>
          <ac:spMkLst>
            <pc:docMk/>
            <pc:sldMk cId="3992592264" sldId="306"/>
            <ac:spMk id="3" creationId="{93A0181C-DC5A-479A-825C-1D2CFE36F449}"/>
          </ac:spMkLst>
        </pc:spChg>
      </pc:sldChg>
      <pc:sldChg chg="addSp delSp modSp add mod">
        <pc:chgData name="yeonbae kang" userId="686a1f1e7e5dfb58" providerId="LiveId" clId="{306453A1-43D4-4C2D-A3A0-6DEBAC53E431}" dt="2024-10-24T07:45:48.194" v="3643" actId="20577"/>
        <pc:sldMkLst>
          <pc:docMk/>
          <pc:sldMk cId="428995654" sldId="308"/>
        </pc:sldMkLst>
        <pc:spChg chg="del">
          <ac:chgData name="yeonbae kang" userId="686a1f1e7e5dfb58" providerId="LiveId" clId="{306453A1-43D4-4C2D-A3A0-6DEBAC53E431}" dt="2024-10-24T06:18:16.814" v="2154" actId="478"/>
          <ac:spMkLst>
            <pc:docMk/>
            <pc:sldMk cId="428995654" sldId="308"/>
            <ac:spMk id="2" creationId="{C4AB12C4-F79B-4C94-8EA3-EB92745FE0A5}"/>
          </ac:spMkLst>
        </pc:spChg>
        <pc:spChg chg="add mod ord">
          <ac:chgData name="yeonbae kang" userId="686a1f1e7e5dfb58" providerId="LiveId" clId="{306453A1-43D4-4C2D-A3A0-6DEBAC53E431}" dt="2024-10-24T06:40:16.025" v="3342" actId="1076"/>
          <ac:spMkLst>
            <pc:docMk/>
            <pc:sldMk cId="428995654" sldId="308"/>
            <ac:spMk id="9" creationId="{D693D284-014E-48DD-85EE-A6F8A40C79A0}"/>
          </ac:spMkLst>
        </pc:spChg>
        <pc:spChg chg="add mod">
          <ac:chgData name="yeonbae kang" userId="686a1f1e7e5dfb58" providerId="LiveId" clId="{306453A1-43D4-4C2D-A3A0-6DEBAC53E431}" dt="2024-10-24T06:38:38.324" v="3320" actId="688"/>
          <ac:spMkLst>
            <pc:docMk/>
            <pc:sldMk cId="428995654" sldId="308"/>
            <ac:spMk id="10" creationId="{02384D9A-FB08-4CFE-BBE2-3AFE0D0F506B}"/>
          </ac:spMkLst>
        </pc:spChg>
        <pc:spChg chg="add mod ord">
          <ac:chgData name="yeonbae kang" userId="686a1f1e7e5dfb58" providerId="LiveId" clId="{306453A1-43D4-4C2D-A3A0-6DEBAC53E431}" dt="2024-10-24T06:39:52.199" v="3335" actId="1076"/>
          <ac:spMkLst>
            <pc:docMk/>
            <pc:sldMk cId="428995654" sldId="308"/>
            <ac:spMk id="11" creationId="{47E033AC-65FF-4030-BED9-4241E5671AD7}"/>
          </ac:spMkLst>
        </pc:spChg>
        <pc:spChg chg="add mod ord">
          <ac:chgData name="yeonbae kang" userId="686a1f1e7e5dfb58" providerId="LiveId" clId="{306453A1-43D4-4C2D-A3A0-6DEBAC53E431}" dt="2024-10-24T06:40:03.892" v="3340" actId="1076"/>
          <ac:spMkLst>
            <pc:docMk/>
            <pc:sldMk cId="428995654" sldId="308"/>
            <ac:spMk id="12" creationId="{79B06798-CFAD-4FC0-9C19-24619BB63B9E}"/>
          </ac:spMkLst>
        </pc:spChg>
        <pc:spChg chg="mod">
          <ac:chgData name="yeonbae kang" userId="686a1f1e7e5dfb58" providerId="LiveId" clId="{306453A1-43D4-4C2D-A3A0-6DEBAC53E431}" dt="2024-10-24T07:45:48.194" v="3643" actId="20577"/>
          <ac:spMkLst>
            <pc:docMk/>
            <pc:sldMk cId="428995654" sldId="308"/>
            <ac:spMk id="106" creationId="{9946A424-E177-4A15-BB5D-DADD634AD5A0}"/>
          </ac:spMkLst>
        </pc:spChg>
        <pc:spChg chg="del">
          <ac:chgData name="yeonbae kang" userId="686a1f1e7e5dfb58" providerId="LiveId" clId="{306453A1-43D4-4C2D-A3A0-6DEBAC53E431}" dt="2024-10-24T06:39:07.960" v="3321" actId="478"/>
          <ac:spMkLst>
            <pc:docMk/>
            <pc:sldMk cId="428995654" sldId="308"/>
            <ac:spMk id="361" creationId="{00000000-0000-0000-0000-000000000000}"/>
          </ac:spMkLst>
        </pc:spChg>
        <pc:spChg chg="mod">
          <ac:chgData name="yeonbae kang" userId="686a1f1e7e5dfb58" providerId="LiveId" clId="{306453A1-43D4-4C2D-A3A0-6DEBAC53E431}" dt="2024-10-24T06:25:29.503" v="2158" actId="20577"/>
          <ac:spMkLst>
            <pc:docMk/>
            <pc:sldMk cId="428995654" sldId="308"/>
            <ac:spMk id="365" creationId="{00000000-0000-0000-0000-000000000000}"/>
          </ac:spMkLst>
        </pc:spChg>
        <pc:grpChg chg="del mod">
          <ac:chgData name="yeonbae kang" userId="686a1f1e7e5dfb58" providerId="LiveId" clId="{306453A1-43D4-4C2D-A3A0-6DEBAC53E431}" dt="2024-10-24T06:25:33.944" v="2160" actId="478"/>
          <ac:grpSpMkLst>
            <pc:docMk/>
            <pc:sldMk cId="428995654" sldId="308"/>
            <ac:grpSpMk id="458" creationId="{00000000-0000-0000-0000-000000000000}"/>
          </ac:grpSpMkLst>
        </pc:grpChg>
      </pc:sldChg>
      <pc:sldChg chg="addSp delSp modSp add mod">
        <pc:chgData name="yeonbae kang" userId="686a1f1e7e5dfb58" providerId="LiveId" clId="{306453A1-43D4-4C2D-A3A0-6DEBAC53E431}" dt="2024-10-24T07:44:41.937" v="3636" actId="1076"/>
        <pc:sldMkLst>
          <pc:docMk/>
          <pc:sldMk cId="1303374002" sldId="309"/>
        </pc:sldMkLst>
        <pc:spChg chg="add del mod">
          <ac:chgData name="yeonbae kang" userId="686a1f1e7e5dfb58" providerId="LiveId" clId="{306453A1-43D4-4C2D-A3A0-6DEBAC53E431}" dt="2024-10-24T07:29:39.158" v="3455" actId="478"/>
          <ac:spMkLst>
            <pc:docMk/>
            <pc:sldMk cId="1303374002" sldId="309"/>
            <ac:spMk id="4" creationId="{E7C94BEB-A037-446C-A06A-9AB779FD9B04}"/>
          </ac:spMkLst>
        </pc:spChg>
        <pc:spChg chg="add mod">
          <ac:chgData name="yeonbae kang" userId="686a1f1e7e5dfb58" providerId="LiveId" clId="{306453A1-43D4-4C2D-A3A0-6DEBAC53E431}" dt="2024-10-24T07:34:45.854" v="3522" actId="164"/>
          <ac:spMkLst>
            <pc:docMk/>
            <pc:sldMk cId="1303374002" sldId="309"/>
            <ac:spMk id="8" creationId="{58D57587-5EC5-4A63-93C5-966D227B6228}"/>
          </ac:spMkLst>
        </pc:spChg>
        <pc:spChg chg="add del mod">
          <ac:chgData name="yeonbae kang" userId="686a1f1e7e5dfb58" providerId="LiveId" clId="{306453A1-43D4-4C2D-A3A0-6DEBAC53E431}" dt="2024-10-24T07:35:34.590" v="3545" actId="478"/>
          <ac:spMkLst>
            <pc:docMk/>
            <pc:sldMk cId="1303374002" sldId="309"/>
            <ac:spMk id="12" creationId="{2E5EFE76-8795-437A-8D7D-63328D5727F8}"/>
          </ac:spMkLst>
        </pc:spChg>
        <pc:spChg chg="add del mod">
          <ac:chgData name="yeonbae kang" userId="686a1f1e7e5dfb58" providerId="LiveId" clId="{306453A1-43D4-4C2D-A3A0-6DEBAC53E431}" dt="2024-10-24T07:39:45.784" v="3563" actId="478"/>
          <ac:spMkLst>
            <pc:docMk/>
            <pc:sldMk cId="1303374002" sldId="309"/>
            <ac:spMk id="15" creationId="{80A23714-25B1-4A9F-9759-C1F1A29E178B}"/>
          </ac:spMkLst>
        </pc:spChg>
        <pc:spChg chg="add del mod">
          <ac:chgData name="yeonbae kang" userId="686a1f1e7e5dfb58" providerId="LiveId" clId="{306453A1-43D4-4C2D-A3A0-6DEBAC53E431}" dt="2024-10-24T07:40:28.037" v="3570" actId="478"/>
          <ac:spMkLst>
            <pc:docMk/>
            <pc:sldMk cId="1303374002" sldId="309"/>
            <ac:spMk id="18" creationId="{4E31FE82-A6EE-4E6E-8CF9-4286497FAE83}"/>
          </ac:spMkLst>
        </pc:spChg>
        <pc:spChg chg="del topLvl">
          <ac:chgData name="yeonbae kang" userId="686a1f1e7e5dfb58" providerId="LiveId" clId="{306453A1-43D4-4C2D-A3A0-6DEBAC53E431}" dt="2024-10-24T07:23:49.480" v="3398" actId="478"/>
          <ac:spMkLst>
            <pc:docMk/>
            <pc:sldMk cId="1303374002" sldId="309"/>
            <ac:spMk id="144" creationId="{0B1037A0-C9F4-45D7-B786-124C5B4E757A}"/>
          </ac:spMkLst>
        </pc:spChg>
        <pc:spChg chg="del topLvl">
          <ac:chgData name="yeonbae kang" userId="686a1f1e7e5dfb58" providerId="LiveId" clId="{306453A1-43D4-4C2D-A3A0-6DEBAC53E431}" dt="2024-10-24T07:23:51.217" v="3399" actId="478"/>
          <ac:spMkLst>
            <pc:docMk/>
            <pc:sldMk cId="1303374002" sldId="309"/>
            <ac:spMk id="145" creationId="{88C5D527-D9BF-4C4B-8562-F259CD5EA980}"/>
          </ac:spMkLst>
        </pc:spChg>
        <pc:spChg chg="mod">
          <ac:chgData name="yeonbae kang" userId="686a1f1e7e5dfb58" providerId="LiveId" clId="{306453A1-43D4-4C2D-A3A0-6DEBAC53E431}" dt="2024-10-24T07:25:08.770" v="3403"/>
          <ac:spMkLst>
            <pc:docMk/>
            <pc:sldMk cId="1303374002" sldId="309"/>
            <ac:spMk id="148" creationId="{86A55795-51D9-4BCB-98F3-E7543FD5BD22}"/>
          </ac:spMkLst>
        </pc:spChg>
        <pc:spChg chg="mod">
          <ac:chgData name="yeonbae kang" userId="686a1f1e7e5dfb58" providerId="LiveId" clId="{306453A1-43D4-4C2D-A3A0-6DEBAC53E431}" dt="2024-10-24T07:25:08.770" v="3403"/>
          <ac:spMkLst>
            <pc:docMk/>
            <pc:sldMk cId="1303374002" sldId="309"/>
            <ac:spMk id="149" creationId="{D36D3463-79C2-4CC4-AB4A-9B42CDE1FD92}"/>
          </ac:spMkLst>
        </pc:spChg>
        <pc:spChg chg="mod">
          <ac:chgData name="yeonbae kang" userId="686a1f1e7e5dfb58" providerId="LiveId" clId="{306453A1-43D4-4C2D-A3A0-6DEBAC53E431}" dt="2024-10-24T07:25:08.770" v="3403"/>
          <ac:spMkLst>
            <pc:docMk/>
            <pc:sldMk cId="1303374002" sldId="309"/>
            <ac:spMk id="150" creationId="{418CCFC1-83FE-4955-8506-CE9AEFC56461}"/>
          </ac:spMkLst>
        </pc:spChg>
        <pc:spChg chg="mod">
          <ac:chgData name="yeonbae kang" userId="686a1f1e7e5dfb58" providerId="LiveId" clId="{306453A1-43D4-4C2D-A3A0-6DEBAC53E431}" dt="2024-10-24T07:25:08.770" v="3403"/>
          <ac:spMkLst>
            <pc:docMk/>
            <pc:sldMk cId="1303374002" sldId="309"/>
            <ac:spMk id="157" creationId="{A79FF6A3-4438-485C-8290-4F708ADF0B2A}"/>
          </ac:spMkLst>
        </pc:spChg>
        <pc:spChg chg="mod">
          <ac:chgData name="yeonbae kang" userId="686a1f1e7e5dfb58" providerId="LiveId" clId="{306453A1-43D4-4C2D-A3A0-6DEBAC53E431}" dt="2024-10-24T07:25:08.770" v="3403"/>
          <ac:spMkLst>
            <pc:docMk/>
            <pc:sldMk cId="1303374002" sldId="309"/>
            <ac:spMk id="158" creationId="{35BAE689-4266-4416-9C9D-9407B0711439}"/>
          </ac:spMkLst>
        </pc:spChg>
        <pc:spChg chg="mod">
          <ac:chgData name="yeonbae kang" userId="686a1f1e7e5dfb58" providerId="LiveId" clId="{306453A1-43D4-4C2D-A3A0-6DEBAC53E431}" dt="2024-10-24T07:25:08.770" v="3403"/>
          <ac:spMkLst>
            <pc:docMk/>
            <pc:sldMk cId="1303374002" sldId="309"/>
            <ac:spMk id="159" creationId="{C63F6CD0-C5A5-4DBD-BA76-C0FF059143A7}"/>
          </ac:spMkLst>
        </pc:spChg>
        <pc:spChg chg="mod">
          <ac:chgData name="yeonbae kang" userId="686a1f1e7e5dfb58" providerId="LiveId" clId="{306453A1-43D4-4C2D-A3A0-6DEBAC53E431}" dt="2024-10-24T07:25:08.770" v="3403"/>
          <ac:spMkLst>
            <pc:docMk/>
            <pc:sldMk cId="1303374002" sldId="309"/>
            <ac:spMk id="160" creationId="{756A294D-E94B-4EB9-B116-1D3904F6760C}"/>
          </ac:spMkLst>
        </pc:spChg>
        <pc:spChg chg="mod">
          <ac:chgData name="yeonbae kang" userId="686a1f1e7e5dfb58" providerId="LiveId" clId="{306453A1-43D4-4C2D-A3A0-6DEBAC53E431}" dt="2024-10-24T07:34:14.808" v="3517" actId="1076"/>
          <ac:spMkLst>
            <pc:docMk/>
            <pc:sldMk cId="1303374002" sldId="309"/>
            <ac:spMk id="161" creationId="{1EF5F540-B234-47E5-9F6C-A61F2A99B7D1}"/>
          </ac:spMkLst>
        </pc:spChg>
        <pc:spChg chg="mod">
          <ac:chgData name="yeonbae kang" userId="686a1f1e7e5dfb58" providerId="LiveId" clId="{306453A1-43D4-4C2D-A3A0-6DEBAC53E431}" dt="2024-10-24T07:34:15.472" v="3519" actId="1076"/>
          <ac:spMkLst>
            <pc:docMk/>
            <pc:sldMk cId="1303374002" sldId="309"/>
            <ac:spMk id="162" creationId="{DF77E07D-ED9F-4421-B37C-10ED3282A3FB}"/>
          </ac:spMkLst>
        </pc:spChg>
        <pc:spChg chg="mod">
          <ac:chgData name="yeonbae kang" userId="686a1f1e7e5dfb58" providerId="LiveId" clId="{306453A1-43D4-4C2D-A3A0-6DEBAC53E431}" dt="2024-10-24T07:34:15.472" v="3519" actId="1076"/>
          <ac:spMkLst>
            <pc:docMk/>
            <pc:sldMk cId="1303374002" sldId="309"/>
            <ac:spMk id="163" creationId="{10F40F24-435B-46CF-9C6A-5868438283B1}"/>
          </ac:spMkLst>
        </pc:spChg>
        <pc:spChg chg="mod">
          <ac:chgData name="yeonbae kang" userId="686a1f1e7e5dfb58" providerId="LiveId" clId="{306453A1-43D4-4C2D-A3A0-6DEBAC53E431}" dt="2024-10-24T07:34:15.472" v="3519" actId="1076"/>
          <ac:spMkLst>
            <pc:docMk/>
            <pc:sldMk cId="1303374002" sldId="309"/>
            <ac:spMk id="164" creationId="{CBF326D6-D482-4181-A5FE-54DCA1A8107D}"/>
          </ac:spMkLst>
        </pc:spChg>
        <pc:spChg chg="add mod">
          <ac:chgData name="yeonbae kang" userId="686a1f1e7e5dfb58" providerId="LiveId" clId="{306453A1-43D4-4C2D-A3A0-6DEBAC53E431}" dt="2024-10-24T07:34:45.854" v="3522" actId="164"/>
          <ac:spMkLst>
            <pc:docMk/>
            <pc:sldMk cId="1303374002" sldId="309"/>
            <ac:spMk id="166" creationId="{091AC8DC-1C3B-43FE-9723-8B6B9164294C}"/>
          </ac:spMkLst>
        </pc:spChg>
        <pc:spChg chg="add del mod">
          <ac:chgData name="yeonbae kang" userId="686a1f1e7e5dfb58" providerId="LiveId" clId="{306453A1-43D4-4C2D-A3A0-6DEBAC53E431}" dt="2024-10-24T07:34:12.842" v="3515"/>
          <ac:spMkLst>
            <pc:docMk/>
            <pc:sldMk cId="1303374002" sldId="309"/>
            <ac:spMk id="168" creationId="{E831BAB9-E6EE-4246-AC5A-6376FE3398BF}"/>
          </ac:spMkLst>
        </pc:spChg>
        <pc:spChg chg="add del mod">
          <ac:chgData name="yeonbae kang" userId="686a1f1e7e5dfb58" providerId="LiveId" clId="{306453A1-43D4-4C2D-A3A0-6DEBAC53E431}" dt="2024-10-24T07:34:12.842" v="3515"/>
          <ac:spMkLst>
            <pc:docMk/>
            <pc:sldMk cId="1303374002" sldId="309"/>
            <ac:spMk id="169" creationId="{E609890D-E987-41BC-9293-60C350011AEF}"/>
          </ac:spMkLst>
        </pc:spChg>
        <pc:spChg chg="add del mod">
          <ac:chgData name="yeonbae kang" userId="686a1f1e7e5dfb58" providerId="LiveId" clId="{306453A1-43D4-4C2D-A3A0-6DEBAC53E431}" dt="2024-10-24T07:34:12.842" v="3515"/>
          <ac:spMkLst>
            <pc:docMk/>
            <pc:sldMk cId="1303374002" sldId="309"/>
            <ac:spMk id="170" creationId="{11F25B41-83BB-4F4B-B429-1E9595E17759}"/>
          </ac:spMkLst>
        </pc:spChg>
        <pc:spChg chg="add del mod">
          <ac:chgData name="yeonbae kang" userId="686a1f1e7e5dfb58" providerId="LiveId" clId="{306453A1-43D4-4C2D-A3A0-6DEBAC53E431}" dt="2024-10-24T07:34:12.842" v="3515"/>
          <ac:spMkLst>
            <pc:docMk/>
            <pc:sldMk cId="1303374002" sldId="309"/>
            <ac:spMk id="171" creationId="{772DE6A5-56C8-4409-B1A7-6035C460A35F}"/>
          </ac:spMkLst>
        </pc:spChg>
        <pc:spChg chg="mod">
          <ac:chgData name="yeonbae kang" userId="686a1f1e7e5dfb58" providerId="LiveId" clId="{306453A1-43D4-4C2D-A3A0-6DEBAC53E431}" dt="2024-10-24T07:34:59.890" v="3543" actId="20577"/>
          <ac:spMkLst>
            <pc:docMk/>
            <pc:sldMk cId="1303374002" sldId="309"/>
            <ac:spMk id="2036" creationId="{00000000-0000-0000-0000-000000000000}"/>
          </ac:spMkLst>
        </pc:spChg>
        <pc:spChg chg="mod">
          <ac:chgData name="yeonbae kang" userId="686a1f1e7e5dfb58" providerId="LiveId" clId="{306453A1-43D4-4C2D-A3A0-6DEBAC53E431}" dt="2024-10-24T07:23:36.900" v="3389" actId="6549"/>
          <ac:spMkLst>
            <pc:docMk/>
            <pc:sldMk cId="1303374002" sldId="309"/>
            <ac:spMk id="2167" creationId="{00000000-0000-0000-0000-000000000000}"/>
          </ac:spMkLst>
        </pc:spChg>
        <pc:grpChg chg="add mod">
          <ac:chgData name="yeonbae kang" userId="686a1f1e7e5dfb58" providerId="LiveId" clId="{306453A1-43D4-4C2D-A3A0-6DEBAC53E431}" dt="2024-10-24T07:44:41.937" v="3636" actId="1076"/>
          <ac:grpSpMkLst>
            <pc:docMk/>
            <pc:sldMk cId="1303374002" sldId="309"/>
            <ac:grpSpMk id="9" creationId="{41195BE2-6D38-4E3F-BC2F-8A4F3A002DA5}"/>
          </ac:grpSpMkLst>
        </pc:grpChg>
        <pc:grpChg chg="del">
          <ac:chgData name="yeonbae kang" userId="686a1f1e7e5dfb58" providerId="LiveId" clId="{306453A1-43D4-4C2D-A3A0-6DEBAC53E431}" dt="2024-10-24T07:23:49.480" v="3398" actId="478"/>
          <ac:grpSpMkLst>
            <pc:docMk/>
            <pc:sldMk cId="1303374002" sldId="309"/>
            <ac:grpSpMk id="143" creationId="{5FE9FDE2-4D67-4369-B1B7-8F1F2882981E}"/>
          </ac:grpSpMkLst>
        </pc:grpChg>
        <pc:grpChg chg="del">
          <ac:chgData name="yeonbae kang" userId="686a1f1e7e5dfb58" providerId="LiveId" clId="{306453A1-43D4-4C2D-A3A0-6DEBAC53E431}" dt="2024-10-24T07:23:44.345" v="3395" actId="478"/>
          <ac:grpSpMkLst>
            <pc:docMk/>
            <pc:sldMk cId="1303374002" sldId="309"/>
            <ac:grpSpMk id="146" creationId="{8EF69282-666B-46C7-994B-4F65D9BB8609}"/>
          </ac:grpSpMkLst>
        </pc:grpChg>
        <pc:grpChg chg="add mod ord">
          <ac:chgData name="yeonbae kang" userId="686a1f1e7e5dfb58" providerId="LiveId" clId="{306453A1-43D4-4C2D-A3A0-6DEBAC53E431}" dt="2024-10-24T07:44:36.652" v="3635" actId="1076"/>
          <ac:grpSpMkLst>
            <pc:docMk/>
            <pc:sldMk cId="1303374002" sldId="309"/>
            <ac:grpSpMk id="147" creationId="{619B834B-A268-45AD-9451-839EC9318573}"/>
          </ac:grpSpMkLst>
        </pc:grpChg>
        <pc:grpChg chg="del">
          <ac:chgData name="yeonbae kang" userId="686a1f1e7e5dfb58" providerId="LiveId" clId="{306453A1-43D4-4C2D-A3A0-6DEBAC53E431}" dt="2024-10-24T07:23:31.895" v="3381" actId="478"/>
          <ac:grpSpMkLst>
            <pc:docMk/>
            <pc:sldMk cId="1303374002" sldId="309"/>
            <ac:grpSpMk id="2037" creationId="{00000000-0000-0000-0000-000000000000}"/>
          </ac:grpSpMkLst>
        </pc:grpChg>
        <pc:grpChg chg="del">
          <ac:chgData name="yeonbae kang" userId="686a1f1e7e5dfb58" providerId="LiveId" clId="{306453A1-43D4-4C2D-A3A0-6DEBAC53E431}" dt="2024-10-24T07:23:35.432" v="3386" actId="478"/>
          <ac:grpSpMkLst>
            <pc:docMk/>
            <pc:sldMk cId="1303374002" sldId="309"/>
            <ac:grpSpMk id="2123" creationId="{00000000-0000-0000-0000-000000000000}"/>
          </ac:grpSpMkLst>
        </pc:grpChg>
        <pc:grpChg chg="del">
          <ac:chgData name="yeonbae kang" userId="686a1f1e7e5dfb58" providerId="LiveId" clId="{306453A1-43D4-4C2D-A3A0-6DEBAC53E431}" dt="2024-10-24T07:23:34.750" v="3385" actId="478"/>
          <ac:grpSpMkLst>
            <pc:docMk/>
            <pc:sldMk cId="1303374002" sldId="309"/>
            <ac:grpSpMk id="2138" creationId="{00000000-0000-0000-0000-000000000000}"/>
          </ac:grpSpMkLst>
        </pc:grpChg>
        <pc:grpChg chg="del">
          <ac:chgData name="yeonbae kang" userId="686a1f1e7e5dfb58" providerId="LiveId" clId="{306453A1-43D4-4C2D-A3A0-6DEBAC53E431}" dt="2024-10-24T07:23:44.345" v="3395" actId="478"/>
          <ac:grpSpMkLst>
            <pc:docMk/>
            <pc:sldMk cId="1303374002" sldId="309"/>
            <ac:grpSpMk id="2153" creationId="{00000000-0000-0000-0000-000000000000}"/>
          </ac:grpSpMkLst>
        </pc:grpChg>
        <pc:grpChg chg="del">
          <ac:chgData name="yeonbae kang" userId="686a1f1e7e5dfb58" providerId="LiveId" clId="{306453A1-43D4-4C2D-A3A0-6DEBAC53E431}" dt="2024-10-24T07:23:46.562" v="3396" actId="478"/>
          <ac:grpSpMkLst>
            <pc:docMk/>
            <pc:sldMk cId="1303374002" sldId="309"/>
            <ac:grpSpMk id="2163" creationId="{00000000-0000-0000-0000-000000000000}"/>
          </ac:grpSpMkLst>
        </pc:grpChg>
        <pc:grpChg chg="del">
          <ac:chgData name="yeonbae kang" userId="686a1f1e7e5dfb58" providerId="LiveId" clId="{306453A1-43D4-4C2D-A3A0-6DEBAC53E431}" dt="2024-10-24T07:23:38.632" v="3390" actId="478"/>
          <ac:grpSpMkLst>
            <pc:docMk/>
            <pc:sldMk cId="1303374002" sldId="309"/>
            <ac:grpSpMk id="2166" creationId="{00000000-0000-0000-0000-000000000000}"/>
          </ac:grpSpMkLst>
        </pc:grpChg>
        <pc:grpChg chg="del">
          <ac:chgData name="yeonbae kang" userId="686a1f1e7e5dfb58" providerId="LiveId" clId="{306453A1-43D4-4C2D-A3A0-6DEBAC53E431}" dt="2024-10-24T07:23:34.182" v="3384" actId="478"/>
          <ac:grpSpMkLst>
            <pc:docMk/>
            <pc:sldMk cId="1303374002" sldId="309"/>
            <ac:grpSpMk id="2169" creationId="{00000000-0000-0000-0000-000000000000}"/>
          </ac:grpSpMkLst>
        </pc:grpChg>
        <pc:picChg chg="add del mod">
          <ac:chgData name="yeonbae kang" userId="686a1f1e7e5dfb58" providerId="LiveId" clId="{306453A1-43D4-4C2D-A3A0-6DEBAC53E431}" dt="2024-10-24T07:29:36.086" v="3454" actId="478"/>
          <ac:picMkLst>
            <pc:docMk/>
            <pc:sldMk cId="1303374002" sldId="309"/>
            <ac:picMk id="3" creationId="{1271E5C6-C46F-4CDC-8B91-3C9CA90AA71E}"/>
          </ac:picMkLst>
        </pc:picChg>
        <pc:picChg chg="del">
          <ac:chgData name="yeonbae kang" userId="686a1f1e7e5dfb58" providerId="LiveId" clId="{306453A1-43D4-4C2D-A3A0-6DEBAC53E431}" dt="2024-10-24T07:23:32.787" v="3382" actId="478"/>
          <ac:picMkLst>
            <pc:docMk/>
            <pc:sldMk cId="1303374002" sldId="309"/>
            <ac:picMk id="6" creationId="{BADB3378-D696-4BFC-A6AD-63156CD63640}"/>
          </ac:picMkLst>
        </pc:picChg>
        <pc:picChg chg="add mod">
          <ac:chgData name="yeonbae kang" userId="686a1f1e7e5dfb58" providerId="LiveId" clId="{306453A1-43D4-4C2D-A3A0-6DEBAC53E431}" dt="2024-10-24T07:34:45.854" v="3522" actId="164"/>
          <ac:picMkLst>
            <pc:docMk/>
            <pc:sldMk cId="1303374002" sldId="309"/>
            <ac:picMk id="7" creationId="{7A7732C1-E5CF-4671-BA1E-94514AAAEC86}"/>
          </ac:picMkLst>
        </pc:picChg>
        <pc:picChg chg="add mod">
          <ac:chgData name="yeonbae kang" userId="686a1f1e7e5dfb58" providerId="LiveId" clId="{306453A1-43D4-4C2D-A3A0-6DEBAC53E431}" dt="2024-10-24T07:43:49.690" v="3634" actId="1037"/>
          <ac:picMkLst>
            <pc:docMk/>
            <pc:sldMk cId="1303374002" sldId="309"/>
            <ac:picMk id="11" creationId="{31E1A050-BB76-43BD-B6CC-3C35AD7D11EC}"/>
          </ac:picMkLst>
        </pc:picChg>
        <pc:picChg chg="add mod">
          <ac:chgData name="yeonbae kang" userId="686a1f1e7e5dfb58" providerId="LiveId" clId="{306453A1-43D4-4C2D-A3A0-6DEBAC53E431}" dt="2024-10-24T07:43:49.690" v="3634" actId="1037"/>
          <ac:picMkLst>
            <pc:docMk/>
            <pc:sldMk cId="1303374002" sldId="309"/>
            <ac:picMk id="14" creationId="{21D139DB-398A-417F-82A6-8863E45C8206}"/>
          </ac:picMkLst>
        </pc:picChg>
        <pc:picChg chg="add mod modCrop">
          <ac:chgData name="yeonbae kang" userId="686a1f1e7e5dfb58" providerId="LiveId" clId="{306453A1-43D4-4C2D-A3A0-6DEBAC53E431}" dt="2024-10-24T07:43:49.690" v="3634" actId="1037"/>
          <ac:picMkLst>
            <pc:docMk/>
            <pc:sldMk cId="1303374002" sldId="309"/>
            <ac:picMk id="17" creationId="{AB5415FD-E311-4485-AC28-0D9F0D413F95}"/>
          </ac:picMkLst>
        </pc:picChg>
        <pc:picChg chg="del">
          <ac:chgData name="yeonbae kang" userId="686a1f1e7e5dfb58" providerId="LiveId" clId="{306453A1-43D4-4C2D-A3A0-6DEBAC53E431}" dt="2024-10-24T07:23:36.448" v="3388" actId="478"/>
          <ac:picMkLst>
            <pc:docMk/>
            <pc:sldMk cId="1303374002" sldId="309"/>
            <ac:picMk id="165" creationId="{069FBAFA-8D95-4369-BF12-00988145C397}"/>
          </ac:picMkLst>
        </pc:picChg>
        <pc:picChg chg="del">
          <ac:chgData name="yeonbae kang" userId="686a1f1e7e5dfb58" providerId="LiveId" clId="{306453A1-43D4-4C2D-A3A0-6DEBAC53E431}" dt="2024-10-24T07:23:44.345" v="3395" actId="478"/>
          <ac:picMkLst>
            <pc:docMk/>
            <pc:sldMk cId="1303374002" sldId="309"/>
            <ac:picMk id="167" creationId="{A5586B9B-F4D0-4731-AEE8-702E40733EE6}"/>
          </ac:picMkLst>
        </pc:picChg>
        <pc:picChg chg="add mod">
          <ac:chgData name="yeonbae kang" userId="686a1f1e7e5dfb58" providerId="LiveId" clId="{306453A1-43D4-4C2D-A3A0-6DEBAC53E431}" dt="2024-10-24T07:43:49.690" v="3634" actId="1037"/>
          <ac:picMkLst>
            <pc:docMk/>
            <pc:sldMk cId="1303374002" sldId="309"/>
            <ac:picMk id="172" creationId="{85C9F15D-8BF9-4E82-82F8-97B846C4A8E4}"/>
          </ac:picMkLst>
        </pc:picChg>
        <pc:picChg chg="del">
          <ac:chgData name="yeonbae kang" userId="686a1f1e7e5dfb58" providerId="LiveId" clId="{306453A1-43D4-4C2D-A3A0-6DEBAC53E431}" dt="2024-10-24T07:23:33.576" v="3383" actId="478"/>
          <ac:picMkLst>
            <pc:docMk/>
            <pc:sldMk cId="1303374002" sldId="309"/>
            <ac:picMk id="1026" creationId="{B1558114-B398-4572-A961-8A8E7B1DBDA8}"/>
          </ac:picMkLst>
        </pc:picChg>
        <pc:picChg chg="del">
          <ac:chgData name="yeonbae kang" userId="686a1f1e7e5dfb58" providerId="LiveId" clId="{306453A1-43D4-4C2D-A3A0-6DEBAC53E431}" dt="2024-10-24T07:23:47.302" v="3397" actId="478"/>
          <ac:picMkLst>
            <pc:docMk/>
            <pc:sldMk cId="1303374002" sldId="309"/>
            <ac:picMk id="1028" creationId="{598E8AF0-625B-41AC-90C3-EAF23D8CD04F}"/>
          </ac:picMkLst>
        </pc:picChg>
        <pc:picChg chg="del">
          <ac:chgData name="yeonbae kang" userId="686a1f1e7e5dfb58" providerId="LiveId" clId="{306453A1-43D4-4C2D-A3A0-6DEBAC53E431}" dt="2024-10-24T07:23:35.924" v="3387" actId="478"/>
          <ac:picMkLst>
            <pc:docMk/>
            <pc:sldMk cId="1303374002" sldId="309"/>
            <ac:picMk id="1030" creationId="{08E5D3F8-818D-47F7-BA93-32D487E8DE58}"/>
          </ac:picMkLst>
        </pc:picChg>
        <pc:picChg chg="del">
          <ac:chgData name="yeonbae kang" userId="686a1f1e7e5dfb58" providerId="LiveId" clId="{306453A1-43D4-4C2D-A3A0-6DEBAC53E431}" dt="2024-10-24T07:23:44.345" v="3395" actId="478"/>
          <ac:picMkLst>
            <pc:docMk/>
            <pc:sldMk cId="1303374002" sldId="309"/>
            <ac:picMk id="1032" creationId="{4742532F-25B1-4587-A9E4-BFE9A86CDE10}"/>
          </ac:picMkLst>
        </pc:picChg>
        <pc:picChg chg="add mod">
          <ac:chgData name="yeonbae kang" userId="686a1f1e7e5dfb58" providerId="LiveId" clId="{306453A1-43D4-4C2D-A3A0-6DEBAC53E431}" dt="2024-10-24T07:43:49.690" v="3634" actId="1037"/>
          <ac:picMkLst>
            <pc:docMk/>
            <pc:sldMk cId="1303374002" sldId="309"/>
            <ac:picMk id="7170" creationId="{BC663FB8-3F9E-4EC7-A105-E4738D19401D}"/>
          </ac:picMkLst>
        </pc:picChg>
        <pc:cxnChg chg="del mod">
          <ac:chgData name="yeonbae kang" userId="686a1f1e7e5dfb58" providerId="LiveId" clId="{306453A1-43D4-4C2D-A3A0-6DEBAC53E431}" dt="2024-10-24T07:23:41.889" v="3393" actId="478"/>
          <ac:cxnSpMkLst>
            <pc:docMk/>
            <pc:sldMk cId="1303374002" sldId="309"/>
            <ac:cxnSpMk id="156" creationId="{ABD6FA98-4CA5-4645-96C6-812D3E6B2B3C}"/>
          </ac:cxnSpMkLst>
        </pc:cxnChg>
        <pc:cxnChg chg="del">
          <ac:chgData name="yeonbae kang" userId="686a1f1e7e5dfb58" providerId="LiveId" clId="{306453A1-43D4-4C2D-A3A0-6DEBAC53E431}" dt="2024-10-24T07:23:42.673" v="3394" actId="478"/>
          <ac:cxnSpMkLst>
            <pc:docMk/>
            <pc:sldMk cId="1303374002" sldId="309"/>
            <ac:cxnSpMk id="2033" creationId="{00000000-0000-0000-0000-000000000000}"/>
          </ac:cxnSpMkLst>
        </pc:cxnChg>
        <pc:cxnChg chg="del mod">
          <ac:chgData name="yeonbae kang" userId="686a1f1e7e5dfb58" providerId="LiveId" clId="{306453A1-43D4-4C2D-A3A0-6DEBAC53E431}" dt="2024-10-24T07:23:40.536" v="3392" actId="478"/>
          <ac:cxnSpMkLst>
            <pc:docMk/>
            <pc:sldMk cId="1303374002" sldId="309"/>
            <ac:cxnSpMk id="2034" creationId="{00000000-0000-0000-0000-000000000000}"/>
          </ac:cxnSpMkLst>
        </pc:cxnChg>
        <pc:cxnChg chg="del">
          <ac:chgData name="yeonbae kang" userId="686a1f1e7e5dfb58" providerId="LiveId" clId="{306453A1-43D4-4C2D-A3A0-6DEBAC53E431}" dt="2024-10-24T07:23:39.471" v="3391" actId="478"/>
          <ac:cxnSpMkLst>
            <pc:docMk/>
            <pc:sldMk cId="1303374002" sldId="309"/>
            <ac:cxnSpMk id="2035" creationId="{00000000-0000-0000-0000-000000000000}"/>
          </ac:cxnSpMkLst>
        </pc:cxnChg>
      </pc:sldChg>
      <pc:sldMasterChg chg="del delSldLayout">
        <pc:chgData name="yeonbae kang" userId="686a1f1e7e5dfb58" providerId="LiveId" clId="{306453A1-43D4-4C2D-A3A0-6DEBAC53E431}" dt="2024-10-24T05:32:28.879" v="0" actId="47"/>
        <pc:sldMasterMkLst>
          <pc:docMk/>
          <pc:sldMasterMk cId="0" sldId="2147483661"/>
        </pc:sldMasterMkLst>
        <pc:sldLayoutChg chg="del">
          <pc:chgData name="yeonbae kang" userId="686a1f1e7e5dfb58" providerId="LiveId" clId="{306453A1-43D4-4C2D-A3A0-6DEBAC53E431}" dt="2024-10-24T05:32:28.879" v="0" actId="47"/>
          <pc:sldLayoutMkLst>
            <pc:docMk/>
            <pc:sldMasterMk cId="0" sldId="2147483661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502d2014c_3_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502d2014c_3_2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09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299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207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020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56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502d2014c_3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502d2014c_3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502d2014c_3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502d2014c_3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502d2014c_3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502d2014c_3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502d2014c_3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502d2014c_3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896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502d2014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502d2014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4871f8dd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4871f8ddf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502d2014c_3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502d2014c_3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c16db6928_0_3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c16db6928_0_3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c16db6928_0_3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c16db6928_0_3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1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11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08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02d2014c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02d2014c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92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59500" y="1541550"/>
            <a:ext cx="39273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78750" y="2825850"/>
            <a:ext cx="2307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pngall.com/exclamation-point-png/download/155985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about.gitlab.com/solutions/aws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bout.gitlab.com/solutions/aws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12" Type="http://schemas.openxmlformats.org/officeDocument/2006/relationships/hyperlink" Target="https://laptrinhcanban.com/en/python/nhap-mon-lap-trinh-python/gioi-thieu-python/python-la-g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11" Type="http://schemas.openxmlformats.org/officeDocument/2006/relationships/image" Target="../media/image10.jpg"/><Relationship Id="rId5" Type="http://schemas.openxmlformats.org/officeDocument/2006/relationships/hyperlink" Target="https://code.makery.ch/library/html-css/part1/" TargetMode="External"/><Relationship Id="rId10" Type="http://schemas.openxmlformats.org/officeDocument/2006/relationships/hyperlink" Target="https://damiandeluca.com.ar/que-es-react-native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-1507800" y="-561900"/>
            <a:ext cx="6267300" cy="6267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6378750" y="2482950"/>
            <a:ext cx="23079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latin typeface="+mj-ea"/>
                <a:ea typeface="+mj-ea"/>
              </a:rPr>
              <a:t>강연배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759500" y="1198650"/>
            <a:ext cx="39273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[SeSac] mini Project3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58" name="Google Shape;58;p15"/>
          <p:cNvGrpSpPr/>
          <p:nvPr/>
        </p:nvGrpSpPr>
        <p:grpSpPr>
          <a:xfrm>
            <a:off x="-1026792" y="411477"/>
            <a:ext cx="5114802" cy="3767390"/>
            <a:chOff x="-219011" y="590289"/>
            <a:chExt cx="5623133" cy="4141810"/>
          </a:xfrm>
        </p:grpSpPr>
        <p:sp>
          <p:nvSpPr>
            <p:cNvPr id="59" name="Google Shape;59;p15"/>
            <p:cNvSpPr/>
            <p:nvPr/>
          </p:nvSpPr>
          <p:spPr>
            <a:xfrm>
              <a:off x="4152087" y="3026998"/>
              <a:ext cx="1252034" cy="166869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640042" y="2191854"/>
              <a:ext cx="1414482" cy="132966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942673" y="1008376"/>
              <a:ext cx="1388682" cy="621230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1783701" y="590289"/>
              <a:ext cx="1653731" cy="649989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585531" y="745222"/>
              <a:ext cx="1906412" cy="1948669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42589" y="1085410"/>
              <a:ext cx="3809698" cy="364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152635" y="3546148"/>
              <a:ext cx="870915" cy="1160742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796457" y="2965222"/>
              <a:ext cx="983913" cy="924917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-79833" y="2141994"/>
              <a:ext cx="965967" cy="432127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05186" y="1851173"/>
              <a:ext cx="1150335" cy="452132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062939" y="1958945"/>
              <a:ext cx="1326100" cy="1355494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219011" y="2195580"/>
              <a:ext cx="2650026" cy="2536519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71" name="Google Shape;71;p15"/>
          <p:cNvSpPr/>
          <p:nvPr/>
        </p:nvSpPr>
        <p:spPr>
          <a:xfrm>
            <a:off x="3781575" y="411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3781575" y="3903475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4324500" y="2157450"/>
            <a:ext cx="828600" cy="828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grpSp>
        <p:nvGrpSpPr>
          <p:cNvPr id="74" name="Google Shape;74;p15"/>
          <p:cNvGrpSpPr/>
          <p:nvPr/>
        </p:nvGrpSpPr>
        <p:grpSpPr>
          <a:xfrm>
            <a:off x="4027179" y="4160454"/>
            <a:ext cx="457191" cy="413228"/>
            <a:chOff x="6099375" y="2456075"/>
            <a:chExt cx="337684" cy="314194"/>
          </a:xfrm>
        </p:grpSpPr>
        <p:sp>
          <p:nvSpPr>
            <p:cNvPr id="75" name="Google Shape;75;p15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4035853" y="612421"/>
            <a:ext cx="320042" cy="426717"/>
            <a:chOff x="5194002" y="1511297"/>
            <a:chExt cx="259605" cy="346024"/>
          </a:xfrm>
        </p:grpSpPr>
        <p:sp>
          <p:nvSpPr>
            <p:cNvPr id="78" name="Google Shape;78;p15"/>
            <p:cNvSpPr/>
            <p:nvPr/>
          </p:nvSpPr>
          <p:spPr>
            <a:xfrm>
              <a:off x="5216729" y="1543636"/>
              <a:ext cx="169431" cy="159436"/>
            </a:xfrm>
            <a:custGeom>
              <a:avLst/>
              <a:gdLst/>
              <a:ahLst/>
              <a:cxnLst/>
              <a:rect l="l" t="t" r="r" b="b"/>
              <a:pathLst>
                <a:path w="5323" h="5009" extrusionOk="0">
                  <a:moveTo>
                    <a:pt x="3353" y="0"/>
                  </a:moveTo>
                  <a:cubicBezTo>
                    <a:pt x="2568" y="0"/>
                    <a:pt x="1788" y="303"/>
                    <a:pt x="1203" y="901"/>
                  </a:cubicBezTo>
                  <a:cubicBezTo>
                    <a:pt x="96" y="1997"/>
                    <a:pt x="0" y="3747"/>
                    <a:pt x="965" y="4949"/>
                  </a:cubicBezTo>
                  <a:cubicBezTo>
                    <a:pt x="1001" y="4997"/>
                    <a:pt x="1036" y="5009"/>
                    <a:pt x="1084" y="5009"/>
                  </a:cubicBezTo>
                  <a:cubicBezTo>
                    <a:pt x="1120" y="5009"/>
                    <a:pt x="1155" y="4985"/>
                    <a:pt x="1191" y="4973"/>
                  </a:cubicBezTo>
                  <a:cubicBezTo>
                    <a:pt x="1262" y="4914"/>
                    <a:pt x="1262" y="4830"/>
                    <a:pt x="1215" y="4759"/>
                  </a:cubicBezTo>
                  <a:cubicBezTo>
                    <a:pt x="358" y="3664"/>
                    <a:pt x="441" y="2104"/>
                    <a:pt x="1429" y="1127"/>
                  </a:cubicBezTo>
                  <a:cubicBezTo>
                    <a:pt x="1957" y="594"/>
                    <a:pt x="2658" y="324"/>
                    <a:pt x="3362" y="324"/>
                  </a:cubicBezTo>
                  <a:cubicBezTo>
                    <a:pt x="3961" y="324"/>
                    <a:pt x="4562" y="519"/>
                    <a:pt x="5061" y="913"/>
                  </a:cubicBezTo>
                  <a:cubicBezTo>
                    <a:pt x="5091" y="939"/>
                    <a:pt x="5127" y="951"/>
                    <a:pt x="5162" y="951"/>
                  </a:cubicBezTo>
                  <a:cubicBezTo>
                    <a:pt x="5208" y="951"/>
                    <a:pt x="5253" y="930"/>
                    <a:pt x="5287" y="889"/>
                  </a:cubicBezTo>
                  <a:cubicBezTo>
                    <a:pt x="5323" y="806"/>
                    <a:pt x="5311" y="711"/>
                    <a:pt x="5251" y="663"/>
                  </a:cubicBezTo>
                  <a:cubicBezTo>
                    <a:pt x="4693" y="220"/>
                    <a:pt x="4021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194002" y="1511297"/>
              <a:ext cx="259605" cy="346024"/>
            </a:xfrm>
            <a:custGeom>
              <a:avLst/>
              <a:gdLst/>
              <a:ahLst/>
              <a:cxnLst/>
              <a:rect l="l" t="t" r="r" b="b"/>
              <a:pathLst>
                <a:path w="8156" h="10871" extrusionOk="0">
                  <a:moveTo>
                    <a:pt x="4060" y="322"/>
                  </a:moveTo>
                  <a:cubicBezTo>
                    <a:pt x="6132" y="322"/>
                    <a:pt x="7822" y="2001"/>
                    <a:pt x="7822" y="4084"/>
                  </a:cubicBezTo>
                  <a:cubicBezTo>
                    <a:pt x="7822" y="4977"/>
                    <a:pt x="7632" y="5894"/>
                    <a:pt x="7227" y="6763"/>
                  </a:cubicBezTo>
                  <a:cubicBezTo>
                    <a:pt x="6918" y="7466"/>
                    <a:pt x="6477" y="8168"/>
                    <a:pt x="5906" y="8823"/>
                  </a:cubicBezTo>
                  <a:cubicBezTo>
                    <a:pt x="5120" y="9740"/>
                    <a:pt x="4310" y="10335"/>
                    <a:pt x="4060" y="10537"/>
                  </a:cubicBezTo>
                  <a:cubicBezTo>
                    <a:pt x="3810" y="10359"/>
                    <a:pt x="3000" y="9763"/>
                    <a:pt x="2215" y="8835"/>
                  </a:cubicBezTo>
                  <a:cubicBezTo>
                    <a:pt x="1643" y="8180"/>
                    <a:pt x="1203" y="7477"/>
                    <a:pt x="893" y="6787"/>
                  </a:cubicBezTo>
                  <a:cubicBezTo>
                    <a:pt x="488" y="5906"/>
                    <a:pt x="298" y="5001"/>
                    <a:pt x="298" y="4084"/>
                  </a:cubicBezTo>
                  <a:cubicBezTo>
                    <a:pt x="298" y="2024"/>
                    <a:pt x="1976" y="322"/>
                    <a:pt x="4060" y="322"/>
                  </a:cubicBezTo>
                  <a:close/>
                  <a:moveTo>
                    <a:pt x="4072" y="0"/>
                  </a:moveTo>
                  <a:cubicBezTo>
                    <a:pt x="1834" y="0"/>
                    <a:pt x="0" y="1822"/>
                    <a:pt x="0" y="4072"/>
                  </a:cubicBezTo>
                  <a:cubicBezTo>
                    <a:pt x="0" y="5025"/>
                    <a:pt x="202" y="5977"/>
                    <a:pt x="619" y="6894"/>
                  </a:cubicBezTo>
                  <a:cubicBezTo>
                    <a:pt x="953" y="7632"/>
                    <a:pt x="1405" y="8359"/>
                    <a:pt x="1988" y="9025"/>
                  </a:cubicBezTo>
                  <a:cubicBezTo>
                    <a:pt x="2977" y="10192"/>
                    <a:pt x="3941" y="10835"/>
                    <a:pt x="3989" y="10847"/>
                  </a:cubicBezTo>
                  <a:cubicBezTo>
                    <a:pt x="4012" y="10859"/>
                    <a:pt x="4048" y="10871"/>
                    <a:pt x="4072" y="10871"/>
                  </a:cubicBezTo>
                  <a:cubicBezTo>
                    <a:pt x="4108" y="10871"/>
                    <a:pt x="4132" y="10859"/>
                    <a:pt x="4167" y="10847"/>
                  </a:cubicBezTo>
                  <a:cubicBezTo>
                    <a:pt x="4203" y="10811"/>
                    <a:pt x="5179" y="10168"/>
                    <a:pt x="6156" y="9025"/>
                  </a:cubicBezTo>
                  <a:cubicBezTo>
                    <a:pt x="6739" y="8347"/>
                    <a:pt x="7203" y="7632"/>
                    <a:pt x="7525" y="6894"/>
                  </a:cubicBezTo>
                  <a:cubicBezTo>
                    <a:pt x="7942" y="5977"/>
                    <a:pt x="8156" y="5025"/>
                    <a:pt x="8156" y="4072"/>
                  </a:cubicBezTo>
                  <a:cubicBezTo>
                    <a:pt x="8156" y="1822"/>
                    <a:pt x="6322" y="0"/>
                    <a:pt x="4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296304" y="1607105"/>
              <a:ext cx="55002" cy="17156"/>
            </a:xfrm>
            <a:custGeom>
              <a:avLst/>
              <a:gdLst/>
              <a:ahLst/>
              <a:cxnLst/>
              <a:rect l="l" t="t" r="r" b="b"/>
              <a:pathLst>
                <a:path w="1728" h="539" extrusionOk="0">
                  <a:moveTo>
                    <a:pt x="629" y="0"/>
                  </a:moveTo>
                  <a:cubicBezTo>
                    <a:pt x="478" y="0"/>
                    <a:pt x="312" y="15"/>
                    <a:pt x="132" y="50"/>
                  </a:cubicBezTo>
                  <a:cubicBezTo>
                    <a:pt x="60" y="62"/>
                    <a:pt x="1" y="122"/>
                    <a:pt x="1" y="217"/>
                  </a:cubicBezTo>
                  <a:lnTo>
                    <a:pt x="1" y="384"/>
                  </a:lnTo>
                  <a:cubicBezTo>
                    <a:pt x="1" y="467"/>
                    <a:pt x="72" y="538"/>
                    <a:pt x="156" y="538"/>
                  </a:cubicBezTo>
                  <a:cubicBezTo>
                    <a:pt x="251" y="538"/>
                    <a:pt x="322" y="467"/>
                    <a:pt x="322" y="384"/>
                  </a:cubicBezTo>
                  <a:lnTo>
                    <a:pt x="322" y="348"/>
                  </a:lnTo>
                  <a:cubicBezTo>
                    <a:pt x="437" y="332"/>
                    <a:pt x="543" y="325"/>
                    <a:pt x="640" y="325"/>
                  </a:cubicBezTo>
                  <a:cubicBezTo>
                    <a:pt x="833" y="325"/>
                    <a:pt x="989" y="352"/>
                    <a:pt x="1108" y="384"/>
                  </a:cubicBezTo>
                  <a:cubicBezTo>
                    <a:pt x="1322" y="443"/>
                    <a:pt x="1441" y="515"/>
                    <a:pt x="1441" y="515"/>
                  </a:cubicBezTo>
                  <a:cubicBezTo>
                    <a:pt x="1465" y="527"/>
                    <a:pt x="1501" y="538"/>
                    <a:pt x="1525" y="538"/>
                  </a:cubicBezTo>
                  <a:cubicBezTo>
                    <a:pt x="1572" y="538"/>
                    <a:pt x="1632" y="515"/>
                    <a:pt x="1668" y="467"/>
                  </a:cubicBezTo>
                  <a:cubicBezTo>
                    <a:pt x="1727" y="396"/>
                    <a:pt x="1691" y="300"/>
                    <a:pt x="1620" y="241"/>
                  </a:cubicBezTo>
                  <a:cubicBezTo>
                    <a:pt x="1591" y="231"/>
                    <a:pt x="1235" y="0"/>
                    <a:pt x="6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260686" y="1576103"/>
              <a:ext cx="169813" cy="162970"/>
            </a:xfrm>
            <a:custGeom>
              <a:avLst/>
              <a:gdLst/>
              <a:ahLst/>
              <a:cxnLst/>
              <a:rect l="l" t="t" r="r" b="b"/>
              <a:pathLst>
                <a:path w="5335" h="5120" extrusionOk="0">
                  <a:moveTo>
                    <a:pt x="3191" y="322"/>
                  </a:moveTo>
                  <a:lnTo>
                    <a:pt x="3191" y="1108"/>
                  </a:lnTo>
                  <a:cubicBezTo>
                    <a:pt x="3191" y="1250"/>
                    <a:pt x="3156" y="1381"/>
                    <a:pt x="3096" y="1501"/>
                  </a:cubicBezTo>
                  <a:lnTo>
                    <a:pt x="3037" y="1620"/>
                  </a:lnTo>
                  <a:cubicBezTo>
                    <a:pt x="3025" y="1631"/>
                    <a:pt x="3025" y="1667"/>
                    <a:pt x="3025" y="1691"/>
                  </a:cubicBezTo>
                  <a:lnTo>
                    <a:pt x="3025" y="2036"/>
                  </a:lnTo>
                  <a:cubicBezTo>
                    <a:pt x="3025" y="2322"/>
                    <a:pt x="2918" y="2584"/>
                    <a:pt x="2715" y="2786"/>
                  </a:cubicBezTo>
                  <a:cubicBezTo>
                    <a:pt x="2501" y="2977"/>
                    <a:pt x="2239" y="3084"/>
                    <a:pt x="1953" y="3084"/>
                  </a:cubicBezTo>
                  <a:cubicBezTo>
                    <a:pt x="1382" y="3048"/>
                    <a:pt x="941" y="2572"/>
                    <a:pt x="941" y="1989"/>
                  </a:cubicBezTo>
                  <a:lnTo>
                    <a:pt x="941" y="1691"/>
                  </a:lnTo>
                  <a:cubicBezTo>
                    <a:pt x="941" y="1667"/>
                    <a:pt x="941" y="1655"/>
                    <a:pt x="929" y="1620"/>
                  </a:cubicBezTo>
                  <a:lnTo>
                    <a:pt x="870" y="1501"/>
                  </a:lnTo>
                  <a:cubicBezTo>
                    <a:pt x="798" y="1381"/>
                    <a:pt x="774" y="1250"/>
                    <a:pt x="774" y="1108"/>
                  </a:cubicBezTo>
                  <a:cubicBezTo>
                    <a:pt x="774" y="679"/>
                    <a:pt x="1132" y="322"/>
                    <a:pt x="1560" y="322"/>
                  </a:cubicBezTo>
                  <a:close/>
                  <a:moveTo>
                    <a:pt x="2489" y="3286"/>
                  </a:moveTo>
                  <a:lnTo>
                    <a:pt x="2489" y="3513"/>
                  </a:lnTo>
                  <a:cubicBezTo>
                    <a:pt x="2489" y="3560"/>
                    <a:pt x="2489" y="3596"/>
                    <a:pt x="2501" y="3644"/>
                  </a:cubicBezTo>
                  <a:lnTo>
                    <a:pt x="1965" y="4048"/>
                  </a:lnTo>
                  <a:lnTo>
                    <a:pt x="1429" y="3644"/>
                  </a:lnTo>
                  <a:cubicBezTo>
                    <a:pt x="1441" y="3596"/>
                    <a:pt x="1441" y="3548"/>
                    <a:pt x="1441" y="3513"/>
                  </a:cubicBezTo>
                  <a:lnTo>
                    <a:pt x="1441" y="3286"/>
                  </a:lnTo>
                  <a:cubicBezTo>
                    <a:pt x="1596" y="3346"/>
                    <a:pt x="1751" y="3394"/>
                    <a:pt x="1917" y="3394"/>
                  </a:cubicBezTo>
                  <a:lnTo>
                    <a:pt x="1965" y="3394"/>
                  </a:lnTo>
                  <a:cubicBezTo>
                    <a:pt x="2144" y="3394"/>
                    <a:pt x="2322" y="3358"/>
                    <a:pt x="2489" y="3286"/>
                  </a:cubicBezTo>
                  <a:close/>
                  <a:moveTo>
                    <a:pt x="1251" y="3917"/>
                  </a:moveTo>
                  <a:lnTo>
                    <a:pt x="1822" y="4346"/>
                  </a:lnTo>
                  <a:lnTo>
                    <a:pt x="1822" y="4775"/>
                  </a:lnTo>
                  <a:cubicBezTo>
                    <a:pt x="1322" y="4751"/>
                    <a:pt x="834" y="4584"/>
                    <a:pt x="405" y="4287"/>
                  </a:cubicBezTo>
                  <a:cubicBezTo>
                    <a:pt x="429" y="4251"/>
                    <a:pt x="477" y="4227"/>
                    <a:pt x="513" y="4215"/>
                  </a:cubicBezTo>
                  <a:lnTo>
                    <a:pt x="1132" y="3965"/>
                  </a:lnTo>
                  <a:cubicBezTo>
                    <a:pt x="1179" y="3953"/>
                    <a:pt x="1227" y="3929"/>
                    <a:pt x="1251" y="3917"/>
                  </a:cubicBezTo>
                  <a:close/>
                  <a:moveTo>
                    <a:pt x="2691" y="3894"/>
                  </a:moveTo>
                  <a:cubicBezTo>
                    <a:pt x="2727" y="3929"/>
                    <a:pt x="2775" y="3941"/>
                    <a:pt x="2810" y="3953"/>
                  </a:cubicBezTo>
                  <a:lnTo>
                    <a:pt x="3572" y="4239"/>
                  </a:lnTo>
                  <a:cubicBezTo>
                    <a:pt x="3144" y="4572"/>
                    <a:pt x="2656" y="4751"/>
                    <a:pt x="2132" y="4775"/>
                  </a:cubicBezTo>
                  <a:lnTo>
                    <a:pt x="2132" y="4334"/>
                  </a:lnTo>
                  <a:lnTo>
                    <a:pt x="2691" y="3894"/>
                  </a:lnTo>
                  <a:close/>
                  <a:moveTo>
                    <a:pt x="1572" y="0"/>
                  </a:moveTo>
                  <a:cubicBezTo>
                    <a:pt x="965" y="0"/>
                    <a:pt x="465" y="488"/>
                    <a:pt x="465" y="1108"/>
                  </a:cubicBezTo>
                  <a:cubicBezTo>
                    <a:pt x="465" y="1286"/>
                    <a:pt x="501" y="1489"/>
                    <a:pt x="584" y="1655"/>
                  </a:cubicBezTo>
                  <a:lnTo>
                    <a:pt x="620" y="1739"/>
                  </a:lnTo>
                  <a:lnTo>
                    <a:pt x="620" y="1989"/>
                  </a:lnTo>
                  <a:cubicBezTo>
                    <a:pt x="620" y="2429"/>
                    <a:pt x="822" y="2822"/>
                    <a:pt x="1132" y="3096"/>
                  </a:cubicBezTo>
                  <a:lnTo>
                    <a:pt x="1132" y="3525"/>
                  </a:lnTo>
                  <a:cubicBezTo>
                    <a:pt x="1132" y="3596"/>
                    <a:pt x="1084" y="3667"/>
                    <a:pt x="1013" y="3691"/>
                  </a:cubicBezTo>
                  <a:lnTo>
                    <a:pt x="382" y="3929"/>
                  </a:lnTo>
                  <a:cubicBezTo>
                    <a:pt x="227" y="3989"/>
                    <a:pt x="84" y="4108"/>
                    <a:pt x="24" y="4275"/>
                  </a:cubicBezTo>
                  <a:cubicBezTo>
                    <a:pt x="1" y="4334"/>
                    <a:pt x="12" y="4418"/>
                    <a:pt x="72" y="4465"/>
                  </a:cubicBezTo>
                  <a:cubicBezTo>
                    <a:pt x="620" y="4906"/>
                    <a:pt x="1298" y="5120"/>
                    <a:pt x="1965" y="5120"/>
                  </a:cubicBezTo>
                  <a:cubicBezTo>
                    <a:pt x="2751" y="5120"/>
                    <a:pt x="3525" y="4822"/>
                    <a:pt x="4120" y="4227"/>
                  </a:cubicBezTo>
                  <a:cubicBezTo>
                    <a:pt x="5227" y="3108"/>
                    <a:pt x="5335" y="1370"/>
                    <a:pt x="4370" y="143"/>
                  </a:cubicBezTo>
                  <a:cubicBezTo>
                    <a:pt x="4337" y="104"/>
                    <a:pt x="4297" y="86"/>
                    <a:pt x="4256" y="86"/>
                  </a:cubicBezTo>
                  <a:cubicBezTo>
                    <a:pt x="4222" y="86"/>
                    <a:pt x="4188" y="98"/>
                    <a:pt x="4156" y="119"/>
                  </a:cubicBezTo>
                  <a:cubicBezTo>
                    <a:pt x="4072" y="179"/>
                    <a:pt x="4072" y="262"/>
                    <a:pt x="4120" y="346"/>
                  </a:cubicBezTo>
                  <a:cubicBezTo>
                    <a:pt x="4989" y="1429"/>
                    <a:pt x="4894" y="2989"/>
                    <a:pt x="3918" y="3965"/>
                  </a:cubicBezTo>
                  <a:lnTo>
                    <a:pt x="3858" y="4025"/>
                  </a:lnTo>
                  <a:cubicBezTo>
                    <a:pt x="3822" y="4013"/>
                    <a:pt x="3775" y="3989"/>
                    <a:pt x="3751" y="3989"/>
                  </a:cubicBezTo>
                  <a:lnTo>
                    <a:pt x="2941" y="3691"/>
                  </a:lnTo>
                  <a:cubicBezTo>
                    <a:pt x="2870" y="3656"/>
                    <a:pt x="2822" y="3596"/>
                    <a:pt x="2822" y="3525"/>
                  </a:cubicBezTo>
                  <a:lnTo>
                    <a:pt x="2822" y="3120"/>
                  </a:lnTo>
                  <a:cubicBezTo>
                    <a:pt x="2858" y="3096"/>
                    <a:pt x="2906" y="3060"/>
                    <a:pt x="2929" y="3036"/>
                  </a:cubicBezTo>
                  <a:cubicBezTo>
                    <a:pt x="3203" y="2774"/>
                    <a:pt x="3346" y="2441"/>
                    <a:pt x="3346" y="2060"/>
                  </a:cubicBezTo>
                  <a:lnTo>
                    <a:pt x="3346" y="1762"/>
                  </a:lnTo>
                  <a:lnTo>
                    <a:pt x="3394" y="1679"/>
                  </a:lnTo>
                  <a:cubicBezTo>
                    <a:pt x="3465" y="1512"/>
                    <a:pt x="3513" y="1334"/>
                    <a:pt x="3513" y="1143"/>
                  </a:cubicBezTo>
                  <a:lnTo>
                    <a:pt x="3513" y="167"/>
                  </a:lnTo>
                  <a:cubicBezTo>
                    <a:pt x="3513" y="72"/>
                    <a:pt x="3441" y="0"/>
                    <a:pt x="3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4518529" y="2356906"/>
            <a:ext cx="440523" cy="429754"/>
            <a:chOff x="7582302" y="1499934"/>
            <a:chExt cx="369133" cy="360411"/>
          </a:xfrm>
        </p:grpSpPr>
        <p:sp>
          <p:nvSpPr>
            <p:cNvPr id="83" name="Google Shape;83;p15"/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ow to Connect AWS RDS from Any Linux Server | by Sarvar | Medium">
            <a:extLst>
              <a:ext uri="{FF2B5EF4-FFF2-40B4-BE49-F238E27FC236}">
                <a16:creationId xmlns:a16="http://schemas.microsoft.com/office/drawing/2014/main" id="{9317076A-FA37-4761-9F69-E9CE64DCA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22"/>
          <a:stretch/>
        </p:blipFill>
        <p:spPr bwMode="auto">
          <a:xfrm>
            <a:off x="3048118" y="257780"/>
            <a:ext cx="691836" cy="7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n-ea"/>
                <a:ea typeface="+mn-ea"/>
              </a:rPr>
              <a:t>DB</a:t>
            </a:r>
            <a:r>
              <a:rPr lang="en-US" dirty="0">
                <a:solidFill>
                  <a:schemeClr val="dk1"/>
                </a:solidFill>
                <a:latin typeface="+mn-ea"/>
                <a:ea typeface="+mn-ea"/>
              </a:rPr>
              <a:t> – MariaDB(RDS)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6F7113-2DFD-4AA4-8EE7-6765C77F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" y="1402254"/>
            <a:ext cx="3376187" cy="256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4;p17">
            <a:extLst>
              <a:ext uri="{FF2B5EF4-FFF2-40B4-BE49-F238E27FC236}">
                <a16:creationId xmlns:a16="http://schemas.microsoft.com/office/drawing/2014/main" id="{51D88903-EE5C-434E-87CE-6737F8CDCBC8}"/>
              </a:ext>
            </a:extLst>
          </p:cNvPr>
          <p:cNvSpPr txBox="1"/>
          <p:nvPr/>
        </p:nvSpPr>
        <p:spPr>
          <a:xfrm>
            <a:off x="384936" y="915871"/>
            <a:ext cx="247671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ea"/>
                <a:ea typeface="+mn-ea"/>
                <a:cs typeface="Fira Sans Extra Condensed"/>
                <a:sym typeface="Fira Sans Extra Condensed"/>
              </a:rPr>
              <a:t>DB</a:t>
            </a:r>
            <a:r>
              <a:rPr lang="ko-KR" altLang="en-US" sz="1800" b="1" dirty="0">
                <a:latin typeface="+mn-ea"/>
                <a:ea typeface="+mn-ea"/>
                <a:cs typeface="Fira Sans Extra Condensed"/>
                <a:sym typeface="Fira Sans Extra Condensed"/>
              </a:rPr>
              <a:t> 생성</a:t>
            </a:r>
            <a:endParaRPr sz="1800" b="1" dirty="0"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45F51E1-AEF3-4E28-8A89-677ACBCF1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290" y="996584"/>
            <a:ext cx="2705976" cy="262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5AFF82D-379B-4E41-A4A7-9B7FF641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290" y="3714750"/>
            <a:ext cx="2705976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727C084-4DEB-4C2B-BD3B-3D14B0B71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910" y="1157619"/>
            <a:ext cx="2594154" cy="323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64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n-ea"/>
                <a:ea typeface="+mn-ea"/>
              </a:rPr>
              <a:t>DB – MariaDB(RDS)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68EAD7-5A94-464B-9BE2-8B54AD82D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58" y="995081"/>
            <a:ext cx="2891894" cy="396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3B1155A-F265-473E-AFAF-0F679FF2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84" y="1711138"/>
            <a:ext cx="3258031" cy="172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7C3BB-B1F7-4491-8EA4-F4F7D323E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73" y="1220950"/>
            <a:ext cx="3773768" cy="299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44;p17">
            <a:extLst>
              <a:ext uri="{FF2B5EF4-FFF2-40B4-BE49-F238E27FC236}">
                <a16:creationId xmlns:a16="http://schemas.microsoft.com/office/drawing/2014/main" id="{F8210DD6-DCAE-44CB-85CA-6CE206948436}"/>
              </a:ext>
            </a:extLst>
          </p:cNvPr>
          <p:cNvSpPr txBox="1"/>
          <p:nvPr/>
        </p:nvSpPr>
        <p:spPr>
          <a:xfrm>
            <a:off x="237657" y="411475"/>
            <a:ext cx="2801377" cy="58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베스트호스천</a:t>
            </a:r>
            <a:endParaRPr lang="en-US" altLang="ko-KR" b="1" i="0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(EC2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에서 </a:t>
            </a:r>
            <a:r>
              <a:rPr lang="ko-KR" altLang="en-US" b="1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퍼블릭서브넷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연결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)</a:t>
            </a:r>
            <a:endParaRPr sz="1100" b="1" dirty="0">
              <a:solidFill>
                <a:schemeClr val="tx1"/>
              </a:solidFill>
              <a:latin typeface="+mj-ea"/>
              <a:ea typeface="+mj-ea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2640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n-ea"/>
                <a:ea typeface="+mn-ea"/>
              </a:rPr>
              <a:t>DB – MariaDB(RDS)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872CF4-41C9-48EC-AD77-5F618561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" y="1111624"/>
            <a:ext cx="3905826" cy="192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B079188-315B-4E53-BDE6-C3E9ABD81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" y="2571750"/>
            <a:ext cx="3905826" cy="229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FAB25BF-5B09-4330-8F13-19CF7630D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09" y="1111624"/>
            <a:ext cx="4752692" cy="37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052CFD-1721-4CEC-B6DD-4C3509ADD4AD}"/>
              </a:ext>
            </a:extLst>
          </p:cNvPr>
          <p:cNvSpPr/>
          <p:nvPr/>
        </p:nvSpPr>
        <p:spPr>
          <a:xfrm>
            <a:off x="293745" y="1762470"/>
            <a:ext cx="1340804" cy="236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3C4D99-E872-4E86-BA53-139567280FDC}"/>
              </a:ext>
            </a:extLst>
          </p:cNvPr>
          <p:cNvSpPr/>
          <p:nvPr/>
        </p:nvSpPr>
        <p:spPr>
          <a:xfrm>
            <a:off x="1327380" y="3985299"/>
            <a:ext cx="1340804" cy="236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458;p21">
            <a:extLst>
              <a:ext uri="{FF2B5EF4-FFF2-40B4-BE49-F238E27FC236}">
                <a16:creationId xmlns:a16="http://schemas.microsoft.com/office/drawing/2014/main" id="{4284D4E2-4036-45C2-ADBE-F01F57FC6BA8}"/>
              </a:ext>
            </a:extLst>
          </p:cNvPr>
          <p:cNvGrpSpPr/>
          <p:nvPr/>
        </p:nvGrpSpPr>
        <p:grpSpPr>
          <a:xfrm>
            <a:off x="6656682" y="0"/>
            <a:ext cx="2888005" cy="2025445"/>
            <a:chOff x="479132" y="2527712"/>
            <a:chExt cx="2045328" cy="2204359"/>
          </a:xfrm>
        </p:grpSpPr>
        <p:sp>
          <p:nvSpPr>
            <p:cNvPr id="20" name="Google Shape;459;p21">
              <a:extLst>
                <a:ext uri="{FF2B5EF4-FFF2-40B4-BE49-F238E27FC236}">
                  <a16:creationId xmlns:a16="http://schemas.microsoft.com/office/drawing/2014/main" id="{6E31E23B-2AAB-4A83-BC77-62E57133C2F0}"/>
                </a:ext>
              </a:extLst>
            </p:cNvPr>
            <p:cNvSpPr/>
            <p:nvPr/>
          </p:nvSpPr>
          <p:spPr>
            <a:xfrm>
              <a:off x="797161" y="2527712"/>
              <a:ext cx="1727299" cy="2179693"/>
            </a:xfrm>
            <a:custGeom>
              <a:avLst/>
              <a:gdLst/>
              <a:ahLst/>
              <a:cxnLst/>
              <a:rect l="l" t="t" r="r" b="b"/>
              <a:pathLst>
                <a:path w="105953" h="133703" extrusionOk="0">
                  <a:moveTo>
                    <a:pt x="1795" y="13088"/>
                  </a:moveTo>
                  <a:lnTo>
                    <a:pt x="1683" y="13119"/>
                  </a:lnTo>
                  <a:lnTo>
                    <a:pt x="1" y="14128"/>
                  </a:lnTo>
                  <a:lnTo>
                    <a:pt x="1795" y="13088"/>
                  </a:lnTo>
                  <a:close/>
                  <a:moveTo>
                    <a:pt x="27750" y="1"/>
                  </a:moveTo>
                  <a:lnTo>
                    <a:pt x="25900" y="169"/>
                  </a:lnTo>
                  <a:lnTo>
                    <a:pt x="24219" y="505"/>
                  </a:lnTo>
                  <a:lnTo>
                    <a:pt x="22537" y="1178"/>
                  </a:lnTo>
                  <a:lnTo>
                    <a:pt x="20855" y="1851"/>
                  </a:lnTo>
                  <a:lnTo>
                    <a:pt x="17828" y="3701"/>
                  </a:lnTo>
                  <a:lnTo>
                    <a:pt x="14801" y="5551"/>
                  </a:lnTo>
                  <a:lnTo>
                    <a:pt x="1795" y="13088"/>
                  </a:lnTo>
                  <a:lnTo>
                    <a:pt x="1795" y="13088"/>
                  </a:lnTo>
                  <a:lnTo>
                    <a:pt x="3533" y="12614"/>
                  </a:lnTo>
                  <a:lnTo>
                    <a:pt x="5383" y="12278"/>
                  </a:lnTo>
                  <a:lnTo>
                    <a:pt x="7233" y="12278"/>
                  </a:lnTo>
                  <a:lnTo>
                    <a:pt x="9251" y="12446"/>
                  </a:lnTo>
                  <a:lnTo>
                    <a:pt x="11101" y="12782"/>
                  </a:lnTo>
                  <a:lnTo>
                    <a:pt x="12951" y="13287"/>
                  </a:lnTo>
                  <a:lnTo>
                    <a:pt x="14801" y="13960"/>
                  </a:lnTo>
                  <a:lnTo>
                    <a:pt x="16651" y="14800"/>
                  </a:lnTo>
                  <a:lnTo>
                    <a:pt x="18332" y="15810"/>
                  </a:lnTo>
                  <a:lnTo>
                    <a:pt x="20014" y="16987"/>
                  </a:lnTo>
                  <a:lnTo>
                    <a:pt x="21696" y="17996"/>
                  </a:lnTo>
                  <a:lnTo>
                    <a:pt x="24723" y="20518"/>
                  </a:lnTo>
                  <a:lnTo>
                    <a:pt x="27414" y="23041"/>
                  </a:lnTo>
                  <a:lnTo>
                    <a:pt x="29096" y="24723"/>
                  </a:lnTo>
                  <a:lnTo>
                    <a:pt x="30609" y="26573"/>
                  </a:lnTo>
                  <a:lnTo>
                    <a:pt x="32123" y="28591"/>
                  </a:lnTo>
                  <a:lnTo>
                    <a:pt x="33636" y="30441"/>
                  </a:lnTo>
                  <a:lnTo>
                    <a:pt x="36327" y="34645"/>
                  </a:lnTo>
                  <a:lnTo>
                    <a:pt x="38514" y="38850"/>
                  </a:lnTo>
                  <a:lnTo>
                    <a:pt x="39186" y="40532"/>
                  </a:lnTo>
                  <a:lnTo>
                    <a:pt x="39859" y="42550"/>
                  </a:lnTo>
                  <a:lnTo>
                    <a:pt x="40532" y="44568"/>
                  </a:lnTo>
                  <a:lnTo>
                    <a:pt x="41036" y="45409"/>
                  </a:lnTo>
                  <a:lnTo>
                    <a:pt x="41373" y="45913"/>
                  </a:lnTo>
                  <a:lnTo>
                    <a:pt x="41877" y="46250"/>
                  </a:lnTo>
                  <a:lnTo>
                    <a:pt x="42550" y="46586"/>
                  </a:lnTo>
                  <a:lnTo>
                    <a:pt x="44232" y="46922"/>
                  </a:lnTo>
                  <a:lnTo>
                    <a:pt x="45913" y="47427"/>
                  </a:lnTo>
                  <a:lnTo>
                    <a:pt x="47259" y="47932"/>
                  </a:lnTo>
                  <a:lnTo>
                    <a:pt x="49277" y="48941"/>
                  </a:lnTo>
                  <a:lnTo>
                    <a:pt x="51295" y="50118"/>
                  </a:lnTo>
                  <a:lnTo>
                    <a:pt x="53145" y="51463"/>
                  </a:lnTo>
                  <a:lnTo>
                    <a:pt x="54827" y="52809"/>
                  </a:lnTo>
                  <a:lnTo>
                    <a:pt x="56677" y="54322"/>
                  </a:lnTo>
                  <a:lnTo>
                    <a:pt x="58190" y="56004"/>
                  </a:lnTo>
                  <a:lnTo>
                    <a:pt x="59872" y="57686"/>
                  </a:lnTo>
                  <a:lnTo>
                    <a:pt x="61218" y="59368"/>
                  </a:lnTo>
                  <a:lnTo>
                    <a:pt x="62731" y="61218"/>
                  </a:lnTo>
                  <a:lnTo>
                    <a:pt x="64077" y="63236"/>
                  </a:lnTo>
                  <a:lnTo>
                    <a:pt x="66431" y="67104"/>
                  </a:lnTo>
                  <a:lnTo>
                    <a:pt x="68449" y="71308"/>
                  </a:lnTo>
                  <a:lnTo>
                    <a:pt x="70131" y="75345"/>
                  </a:lnTo>
                  <a:lnTo>
                    <a:pt x="70972" y="77531"/>
                  </a:lnTo>
                  <a:lnTo>
                    <a:pt x="71645" y="79717"/>
                  </a:lnTo>
                  <a:lnTo>
                    <a:pt x="72149" y="82072"/>
                  </a:lnTo>
                  <a:lnTo>
                    <a:pt x="72485" y="84258"/>
                  </a:lnTo>
                  <a:lnTo>
                    <a:pt x="72654" y="85772"/>
                  </a:lnTo>
                  <a:lnTo>
                    <a:pt x="72654" y="87453"/>
                  </a:lnTo>
                  <a:lnTo>
                    <a:pt x="72654" y="89303"/>
                  </a:lnTo>
                  <a:lnTo>
                    <a:pt x="72822" y="89976"/>
                  </a:lnTo>
                  <a:lnTo>
                    <a:pt x="72990" y="90649"/>
                  </a:lnTo>
                  <a:lnTo>
                    <a:pt x="73494" y="91490"/>
                  </a:lnTo>
                  <a:lnTo>
                    <a:pt x="74167" y="92499"/>
                  </a:lnTo>
                  <a:lnTo>
                    <a:pt x="75681" y="94181"/>
                  </a:lnTo>
                  <a:lnTo>
                    <a:pt x="77194" y="96367"/>
                  </a:lnTo>
                  <a:lnTo>
                    <a:pt x="78540" y="98553"/>
                  </a:lnTo>
                  <a:lnTo>
                    <a:pt x="80222" y="102085"/>
                  </a:lnTo>
                  <a:lnTo>
                    <a:pt x="81903" y="105617"/>
                  </a:lnTo>
                  <a:lnTo>
                    <a:pt x="83081" y="108980"/>
                  </a:lnTo>
                  <a:lnTo>
                    <a:pt x="83921" y="112848"/>
                  </a:lnTo>
                  <a:lnTo>
                    <a:pt x="84258" y="114698"/>
                  </a:lnTo>
                  <a:lnTo>
                    <a:pt x="84594" y="116716"/>
                  </a:lnTo>
                  <a:lnTo>
                    <a:pt x="84762" y="118735"/>
                  </a:lnTo>
                  <a:lnTo>
                    <a:pt x="84762" y="120753"/>
                  </a:lnTo>
                  <a:lnTo>
                    <a:pt x="84594" y="122771"/>
                  </a:lnTo>
                  <a:lnTo>
                    <a:pt x="84426" y="124621"/>
                  </a:lnTo>
                  <a:lnTo>
                    <a:pt x="83921" y="126471"/>
                  </a:lnTo>
                  <a:lnTo>
                    <a:pt x="83249" y="128153"/>
                  </a:lnTo>
                  <a:lnTo>
                    <a:pt x="82408" y="129834"/>
                  </a:lnTo>
                  <a:lnTo>
                    <a:pt x="81231" y="131348"/>
                  </a:lnTo>
                  <a:lnTo>
                    <a:pt x="79885" y="132693"/>
                  </a:lnTo>
                  <a:lnTo>
                    <a:pt x="78372" y="133702"/>
                  </a:lnTo>
                  <a:lnTo>
                    <a:pt x="78372" y="133702"/>
                  </a:lnTo>
                  <a:lnTo>
                    <a:pt x="97039" y="122771"/>
                  </a:lnTo>
                  <a:lnTo>
                    <a:pt x="99394" y="121425"/>
                  </a:lnTo>
                  <a:lnTo>
                    <a:pt x="101244" y="119744"/>
                  </a:lnTo>
                  <a:lnTo>
                    <a:pt x="102757" y="117894"/>
                  </a:lnTo>
                  <a:lnTo>
                    <a:pt x="104103" y="116044"/>
                  </a:lnTo>
                  <a:lnTo>
                    <a:pt x="104944" y="113857"/>
                  </a:lnTo>
                  <a:lnTo>
                    <a:pt x="105616" y="111671"/>
                  </a:lnTo>
                  <a:lnTo>
                    <a:pt x="105953" y="109148"/>
                  </a:lnTo>
                  <a:lnTo>
                    <a:pt x="105953" y="106458"/>
                  </a:lnTo>
                  <a:lnTo>
                    <a:pt x="105616" y="102758"/>
                  </a:lnTo>
                  <a:lnTo>
                    <a:pt x="104944" y="99226"/>
                  </a:lnTo>
                  <a:lnTo>
                    <a:pt x="104103" y="95862"/>
                  </a:lnTo>
                  <a:lnTo>
                    <a:pt x="102757" y="92499"/>
                  </a:lnTo>
                  <a:lnTo>
                    <a:pt x="101244" y="88967"/>
                  </a:lnTo>
                  <a:lnTo>
                    <a:pt x="99394" y="85435"/>
                  </a:lnTo>
                  <a:lnTo>
                    <a:pt x="98048" y="83585"/>
                  </a:lnTo>
                  <a:lnTo>
                    <a:pt x="96535" y="81735"/>
                  </a:lnTo>
                  <a:lnTo>
                    <a:pt x="95189" y="79717"/>
                  </a:lnTo>
                  <a:lnTo>
                    <a:pt x="94685" y="78708"/>
                  </a:lnTo>
                  <a:lnTo>
                    <a:pt x="94348" y="77867"/>
                  </a:lnTo>
                  <a:lnTo>
                    <a:pt x="93844" y="75681"/>
                  </a:lnTo>
                  <a:lnTo>
                    <a:pt x="93676" y="73495"/>
                  </a:lnTo>
                  <a:lnTo>
                    <a:pt x="93508" y="71308"/>
                  </a:lnTo>
                  <a:lnTo>
                    <a:pt x="93339" y="69122"/>
                  </a:lnTo>
                  <a:lnTo>
                    <a:pt x="92667" y="66767"/>
                  </a:lnTo>
                  <a:lnTo>
                    <a:pt x="91994" y="64413"/>
                  </a:lnTo>
                  <a:lnTo>
                    <a:pt x="91153" y="62227"/>
                  </a:lnTo>
                  <a:lnTo>
                    <a:pt x="90312" y="60040"/>
                  </a:lnTo>
                  <a:lnTo>
                    <a:pt x="89135" y="57686"/>
                  </a:lnTo>
                  <a:lnTo>
                    <a:pt x="87958" y="55500"/>
                  </a:lnTo>
                  <a:lnTo>
                    <a:pt x="86780" y="53313"/>
                  </a:lnTo>
                  <a:lnTo>
                    <a:pt x="85435" y="51127"/>
                  </a:lnTo>
                  <a:lnTo>
                    <a:pt x="83921" y="49109"/>
                  </a:lnTo>
                  <a:lnTo>
                    <a:pt x="82408" y="47091"/>
                  </a:lnTo>
                  <a:lnTo>
                    <a:pt x="80726" y="45073"/>
                  </a:lnTo>
                  <a:lnTo>
                    <a:pt x="79044" y="43223"/>
                  </a:lnTo>
                  <a:lnTo>
                    <a:pt x="77363" y="41709"/>
                  </a:lnTo>
                  <a:lnTo>
                    <a:pt x="75681" y="40195"/>
                  </a:lnTo>
                  <a:lnTo>
                    <a:pt x="73999" y="39018"/>
                  </a:lnTo>
                  <a:lnTo>
                    <a:pt x="72317" y="37841"/>
                  </a:lnTo>
                  <a:lnTo>
                    <a:pt x="70467" y="36664"/>
                  </a:lnTo>
                  <a:lnTo>
                    <a:pt x="68449" y="35655"/>
                  </a:lnTo>
                  <a:lnTo>
                    <a:pt x="64413" y="33973"/>
                  </a:lnTo>
                  <a:lnTo>
                    <a:pt x="63404" y="33468"/>
                  </a:lnTo>
                  <a:lnTo>
                    <a:pt x="62731" y="32964"/>
                  </a:lnTo>
                  <a:lnTo>
                    <a:pt x="62395" y="32291"/>
                  </a:lnTo>
                  <a:lnTo>
                    <a:pt x="61890" y="31114"/>
                  </a:lnTo>
                  <a:lnTo>
                    <a:pt x="59872" y="26741"/>
                  </a:lnTo>
                  <a:lnTo>
                    <a:pt x="57686" y="22537"/>
                  </a:lnTo>
                  <a:lnTo>
                    <a:pt x="55163" y="18500"/>
                  </a:lnTo>
                  <a:lnTo>
                    <a:pt x="52640" y="15137"/>
                  </a:lnTo>
                  <a:lnTo>
                    <a:pt x="49950" y="11941"/>
                  </a:lnTo>
                  <a:lnTo>
                    <a:pt x="46922" y="8746"/>
                  </a:lnTo>
                  <a:lnTo>
                    <a:pt x="45241" y="7232"/>
                  </a:lnTo>
                  <a:lnTo>
                    <a:pt x="43391" y="5887"/>
                  </a:lnTo>
                  <a:lnTo>
                    <a:pt x="41709" y="4542"/>
                  </a:lnTo>
                  <a:lnTo>
                    <a:pt x="39859" y="3364"/>
                  </a:lnTo>
                  <a:lnTo>
                    <a:pt x="37841" y="2355"/>
                  </a:lnTo>
                  <a:lnTo>
                    <a:pt x="35991" y="1514"/>
                  </a:lnTo>
                  <a:lnTo>
                    <a:pt x="33973" y="842"/>
                  </a:lnTo>
                  <a:lnTo>
                    <a:pt x="31955" y="337"/>
                  </a:lnTo>
                  <a:lnTo>
                    <a:pt x="29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60;p21">
              <a:extLst>
                <a:ext uri="{FF2B5EF4-FFF2-40B4-BE49-F238E27FC236}">
                  <a16:creationId xmlns:a16="http://schemas.microsoft.com/office/drawing/2014/main" id="{A4448985-A1F6-4925-B49B-F14EDAC96D93}"/>
                </a:ext>
              </a:extLst>
            </p:cNvPr>
            <p:cNvSpPr/>
            <p:nvPr/>
          </p:nvSpPr>
          <p:spPr>
            <a:xfrm>
              <a:off x="479132" y="2727858"/>
              <a:ext cx="1699878" cy="2004213"/>
            </a:xfrm>
            <a:custGeom>
              <a:avLst/>
              <a:gdLst/>
              <a:ahLst/>
              <a:cxnLst/>
              <a:rect l="l" t="t" r="r" b="b"/>
              <a:pathLst>
                <a:path w="104271" h="122939" extrusionOk="0">
                  <a:moveTo>
                    <a:pt x="25563" y="1"/>
                  </a:moveTo>
                  <a:lnTo>
                    <a:pt x="23377" y="337"/>
                  </a:lnTo>
                  <a:lnTo>
                    <a:pt x="21359" y="842"/>
                  </a:lnTo>
                  <a:lnTo>
                    <a:pt x="19509" y="1683"/>
                  </a:lnTo>
                  <a:lnTo>
                    <a:pt x="17827" y="2860"/>
                  </a:lnTo>
                  <a:lnTo>
                    <a:pt x="16314" y="4373"/>
                  </a:lnTo>
                  <a:lnTo>
                    <a:pt x="15136" y="6055"/>
                  </a:lnTo>
                  <a:lnTo>
                    <a:pt x="13959" y="7905"/>
                  </a:lnTo>
                  <a:lnTo>
                    <a:pt x="13118" y="10260"/>
                  </a:lnTo>
                  <a:lnTo>
                    <a:pt x="12446" y="12614"/>
                  </a:lnTo>
                  <a:lnTo>
                    <a:pt x="12109" y="15305"/>
                  </a:lnTo>
                  <a:lnTo>
                    <a:pt x="11941" y="18332"/>
                  </a:lnTo>
                  <a:lnTo>
                    <a:pt x="12109" y="21696"/>
                  </a:lnTo>
                  <a:lnTo>
                    <a:pt x="12614" y="25059"/>
                  </a:lnTo>
                  <a:lnTo>
                    <a:pt x="13286" y="28591"/>
                  </a:lnTo>
                  <a:lnTo>
                    <a:pt x="14295" y="32123"/>
                  </a:lnTo>
                  <a:lnTo>
                    <a:pt x="12782" y="31955"/>
                  </a:lnTo>
                  <a:lnTo>
                    <a:pt x="11268" y="31955"/>
                  </a:lnTo>
                  <a:lnTo>
                    <a:pt x="9923" y="32123"/>
                  </a:lnTo>
                  <a:lnTo>
                    <a:pt x="8577" y="32459"/>
                  </a:lnTo>
                  <a:lnTo>
                    <a:pt x="7400" y="32964"/>
                  </a:lnTo>
                  <a:lnTo>
                    <a:pt x="6223" y="33468"/>
                  </a:lnTo>
                  <a:lnTo>
                    <a:pt x="5046" y="34309"/>
                  </a:lnTo>
                  <a:lnTo>
                    <a:pt x="4037" y="35318"/>
                  </a:lnTo>
                  <a:lnTo>
                    <a:pt x="3196" y="36327"/>
                  </a:lnTo>
                  <a:lnTo>
                    <a:pt x="2355" y="37504"/>
                  </a:lnTo>
                  <a:lnTo>
                    <a:pt x="1682" y="38850"/>
                  </a:lnTo>
                  <a:lnTo>
                    <a:pt x="1178" y="40195"/>
                  </a:lnTo>
                  <a:lnTo>
                    <a:pt x="673" y="41877"/>
                  </a:lnTo>
                  <a:lnTo>
                    <a:pt x="337" y="43559"/>
                  </a:lnTo>
                  <a:lnTo>
                    <a:pt x="169" y="45409"/>
                  </a:lnTo>
                  <a:lnTo>
                    <a:pt x="0" y="47427"/>
                  </a:lnTo>
                  <a:lnTo>
                    <a:pt x="169" y="49950"/>
                  </a:lnTo>
                  <a:lnTo>
                    <a:pt x="505" y="52641"/>
                  </a:lnTo>
                  <a:lnTo>
                    <a:pt x="1009" y="55331"/>
                  </a:lnTo>
                  <a:lnTo>
                    <a:pt x="1850" y="58022"/>
                  </a:lnTo>
                  <a:lnTo>
                    <a:pt x="2691" y="60881"/>
                  </a:lnTo>
                  <a:lnTo>
                    <a:pt x="3700" y="63572"/>
                  </a:lnTo>
                  <a:lnTo>
                    <a:pt x="5046" y="66095"/>
                  </a:lnTo>
                  <a:lnTo>
                    <a:pt x="6391" y="68786"/>
                  </a:lnTo>
                  <a:lnTo>
                    <a:pt x="7905" y="71308"/>
                  </a:lnTo>
                  <a:lnTo>
                    <a:pt x="9587" y="73663"/>
                  </a:lnTo>
                  <a:lnTo>
                    <a:pt x="11436" y="76017"/>
                  </a:lnTo>
                  <a:lnTo>
                    <a:pt x="13286" y="78204"/>
                  </a:lnTo>
                  <a:lnTo>
                    <a:pt x="15305" y="80222"/>
                  </a:lnTo>
                  <a:lnTo>
                    <a:pt x="17491" y="81904"/>
                  </a:lnTo>
                  <a:lnTo>
                    <a:pt x="19509" y="83585"/>
                  </a:lnTo>
                  <a:lnTo>
                    <a:pt x="21863" y="85099"/>
                  </a:lnTo>
                  <a:lnTo>
                    <a:pt x="82239" y="119912"/>
                  </a:lnTo>
                  <a:lnTo>
                    <a:pt x="84594" y="121089"/>
                  </a:lnTo>
                  <a:lnTo>
                    <a:pt x="86780" y="121930"/>
                  </a:lnTo>
                  <a:lnTo>
                    <a:pt x="88798" y="122603"/>
                  </a:lnTo>
                  <a:lnTo>
                    <a:pt x="90816" y="122939"/>
                  </a:lnTo>
                  <a:lnTo>
                    <a:pt x="92666" y="122939"/>
                  </a:lnTo>
                  <a:lnTo>
                    <a:pt x="94516" y="122771"/>
                  </a:lnTo>
                  <a:lnTo>
                    <a:pt x="96198" y="122266"/>
                  </a:lnTo>
                  <a:lnTo>
                    <a:pt x="97711" y="121594"/>
                  </a:lnTo>
                  <a:lnTo>
                    <a:pt x="99225" y="120585"/>
                  </a:lnTo>
                  <a:lnTo>
                    <a:pt x="100402" y="119407"/>
                  </a:lnTo>
                  <a:lnTo>
                    <a:pt x="101580" y="117894"/>
                  </a:lnTo>
                  <a:lnTo>
                    <a:pt x="102420" y="116212"/>
                  </a:lnTo>
                  <a:lnTo>
                    <a:pt x="103261" y="114362"/>
                  </a:lnTo>
                  <a:lnTo>
                    <a:pt x="103766" y="112344"/>
                  </a:lnTo>
                  <a:lnTo>
                    <a:pt x="104102" y="109989"/>
                  </a:lnTo>
                  <a:lnTo>
                    <a:pt x="104270" y="107467"/>
                  </a:lnTo>
                  <a:lnTo>
                    <a:pt x="104102" y="105617"/>
                  </a:lnTo>
                  <a:lnTo>
                    <a:pt x="103934" y="103767"/>
                  </a:lnTo>
                  <a:lnTo>
                    <a:pt x="103429" y="100067"/>
                  </a:lnTo>
                  <a:lnTo>
                    <a:pt x="102420" y="96199"/>
                  </a:lnTo>
                  <a:lnTo>
                    <a:pt x="100907" y="92331"/>
                  </a:lnTo>
                  <a:lnTo>
                    <a:pt x="99225" y="88631"/>
                  </a:lnTo>
                  <a:lnTo>
                    <a:pt x="97207" y="85099"/>
                  </a:lnTo>
                  <a:lnTo>
                    <a:pt x="95021" y="81567"/>
                  </a:lnTo>
                  <a:lnTo>
                    <a:pt x="92498" y="78372"/>
                  </a:lnTo>
                  <a:lnTo>
                    <a:pt x="92498" y="77867"/>
                  </a:lnTo>
                  <a:lnTo>
                    <a:pt x="92330" y="74840"/>
                  </a:lnTo>
                  <a:lnTo>
                    <a:pt x="91993" y="71981"/>
                  </a:lnTo>
                  <a:lnTo>
                    <a:pt x="91489" y="68954"/>
                  </a:lnTo>
                  <a:lnTo>
                    <a:pt x="90648" y="66095"/>
                  </a:lnTo>
                  <a:lnTo>
                    <a:pt x="89639" y="63068"/>
                  </a:lnTo>
                  <a:lnTo>
                    <a:pt x="88462" y="60040"/>
                  </a:lnTo>
                  <a:lnTo>
                    <a:pt x="87116" y="57181"/>
                  </a:lnTo>
                  <a:lnTo>
                    <a:pt x="85603" y="54322"/>
                  </a:lnTo>
                  <a:lnTo>
                    <a:pt x="83921" y="51631"/>
                  </a:lnTo>
                  <a:lnTo>
                    <a:pt x="82071" y="48941"/>
                  </a:lnTo>
                  <a:lnTo>
                    <a:pt x="80053" y="46418"/>
                  </a:lnTo>
                  <a:lnTo>
                    <a:pt x="78035" y="44063"/>
                  </a:lnTo>
                  <a:lnTo>
                    <a:pt x="75848" y="41877"/>
                  </a:lnTo>
                  <a:lnTo>
                    <a:pt x="73494" y="40027"/>
                  </a:lnTo>
                  <a:lnTo>
                    <a:pt x="71139" y="38177"/>
                  </a:lnTo>
                  <a:lnTo>
                    <a:pt x="68785" y="36664"/>
                  </a:lnTo>
                  <a:lnTo>
                    <a:pt x="66767" y="35486"/>
                  </a:lnTo>
                  <a:lnTo>
                    <a:pt x="64749" y="34645"/>
                  </a:lnTo>
                  <a:lnTo>
                    <a:pt x="62899" y="34141"/>
                  </a:lnTo>
                  <a:lnTo>
                    <a:pt x="60881" y="33636"/>
                  </a:lnTo>
                  <a:lnTo>
                    <a:pt x="60040" y="31282"/>
                  </a:lnTo>
                  <a:lnTo>
                    <a:pt x="59199" y="29096"/>
                  </a:lnTo>
                  <a:lnTo>
                    <a:pt x="57013" y="24555"/>
                  </a:lnTo>
                  <a:lnTo>
                    <a:pt x="54490" y="20350"/>
                  </a:lnTo>
                  <a:lnTo>
                    <a:pt x="51631" y="16146"/>
                  </a:lnTo>
                  <a:lnTo>
                    <a:pt x="50117" y="14296"/>
                  </a:lnTo>
                  <a:lnTo>
                    <a:pt x="48604" y="12446"/>
                  </a:lnTo>
                  <a:lnTo>
                    <a:pt x="46922" y="10764"/>
                  </a:lnTo>
                  <a:lnTo>
                    <a:pt x="45072" y="9082"/>
                  </a:lnTo>
                  <a:lnTo>
                    <a:pt x="43390" y="7569"/>
                  </a:lnTo>
                  <a:lnTo>
                    <a:pt x="41540" y="6055"/>
                  </a:lnTo>
                  <a:lnTo>
                    <a:pt x="39690" y="4710"/>
                  </a:lnTo>
                  <a:lnTo>
                    <a:pt x="37840" y="3533"/>
                  </a:lnTo>
                  <a:lnTo>
                    <a:pt x="35149" y="2187"/>
                  </a:lnTo>
                  <a:lnTo>
                    <a:pt x="32627" y="1178"/>
                  </a:lnTo>
                  <a:lnTo>
                    <a:pt x="30104" y="505"/>
                  </a:lnTo>
                  <a:lnTo>
                    <a:pt x="27750" y="169"/>
                  </a:lnTo>
                  <a:lnTo>
                    <a:pt x="255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n-ea"/>
                <a:ea typeface="+mn-ea"/>
              </a:rPr>
              <a:t>DB – MariaDB(RDS)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8" name="Google Shape;144;p17">
            <a:extLst>
              <a:ext uri="{FF2B5EF4-FFF2-40B4-BE49-F238E27FC236}">
                <a16:creationId xmlns:a16="http://schemas.microsoft.com/office/drawing/2014/main" id="{BEE8AB8B-53EF-4A28-BD7F-F3AFAD682D1F}"/>
              </a:ext>
            </a:extLst>
          </p:cNvPr>
          <p:cNvSpPr txBox="1"/>
          <p:nvPr/>
        </p:nvSpPr>
        <p:spPr>
          <a:xfrm>
            <a:off x="384936" y="915871"/>
            <a:ext cx="247671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ea"/>
                <a:ea typeface="+mn-ea"/>
                <a:cs typeface="Fira Sans Extra Condensed"/>
                <a:sym typeface="Fira Sans Extra Condensed"/>
              </a:rPr>
              <a:t>MySQL </a:t>
            </a:r>
            <a:r>
              <a:rPr lang="ko-KR" altLang="en-US" sz="1800" b="1" dirty="0">
                <a:latin typeface="+mn-ea"/>
                <a:ea typeface="+mn-ea"/>
                <a:cs typeface="Fira Sans Extra Condensed"/>
                <a:sym typeface="Fira Sans Extra Condensed"/>
              </a:rPr>
              <a:t>연결확인</a:t>
            </a:r>
            <a:endParaRPr sz="1800" b="1" dirty="0"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60CD0F-41C7-42E7-8324-9F12D8B7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92" y="1478701"/>
            <a:ext cx="3668750" cy="325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0920A09-E7A2-4AC5-974E-B35C3E3A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60" y="1733994"/>
            <a:ext cx="3844997" cy="16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332FB7F-A56A-4B65-85CC-3FE91848C3B9}"/>
              </a:ext>
            </a:extLst>
          </p:cNvPr>
          <p:cNvGrpSpPr/>
          <p:nvPr/>
        </p:nvGrpSpPr>
        <p:grpSpPr>
          <a:xfrm>
            <a:off x="4025605" y="3391790"/>
            <a:ext cx="1436355" cy="744899"/>
            <a:chOff x="6624917" y="3608236"/>
            <a:chExt cx="1436355" cy="744899"/>
          </a:xfrm>
        </p:grpSpPr>
        <p:sp>
          <p:nvSpPr>
            <p:cNvPr id="11" name="Google Shape;144;p17">
              <a:extLst>
                <a:ext uri="{FF2B5EF4-FFF2-40B4-BE49-F238E27FC236}">
                  <a16:creationId xmlns:a16="http://schemas.microsoft.com/office/drawing/2014/main" id="{474ACE65-870A-43FA-890C-EE719B04C118}"/>
                </a:ext>
              </a:extLst>
            </p:cNvPr>
            <p:cNvSpPr txBox="1"/>
            <p:nvPr/>
          </p:nvSpPr>
          <p:spPr>
            <a:xfrm>
              <a:off x="6624917" y="4006335"/>
              <a:ext cx="1436355" cy="346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latin typeface="+mn-ea"/>
                  <a:ea typeface="+mn-ea"/>
                  <a:cs typeface="Fira Sans Extra Condensed"/>
                  <a:sym typeface="Fira Sans Extra Condensed"/>
                </a:rPr>
                <a:t>연결 성공</a:t>
              </a:r>
              <a:endParaRPr sz="1800" b="1" dirty="0"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CBB4989-9239-4DFF-8869-DAF635497B30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7343095" y="3608236"/>
              <a:ext cx="483092" cy="3980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1E69F716-7E1A-4E1A-87E9-A9328743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803" y="1271375"/>
            <a:ext cx="2374643" cy="34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44;p17">
            <a:extLst>
              <a:ext uri="{FF2B5EF4-FFF2-40B4-BE49-F238E27FC236}">
                <a16:creationId xmlns:a16="http://schemas.microsoft.com/office/drawing/2014/main" id="{934AA009-1165-4689-974C-46AC147DA066}"/>
              </a:ext>
            </a:extLst>
          </p:cNvPr>
          <p:cNvSpPr txBox="1"/>
          <p:nvPr/>
        </p:nvSpPr>
        <p:spPr>
          <a:xfrm>
            <a:off x="7386917" y="800518"/>
            <a:ext cx="1559859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+mn-ea"/>
                <a:ea typeface="+mn-ea"/>
                <a:cs typeface="Fira Sans Extra Condensed"/>
                <a:sym typeface="Fira Sans Extra Condensed"/>
              </a:rPr>
              <a:t>테이블 생성</a:t>
            </a:r>
            <a:endParaRPr sz="1800" b="1" dirty="0"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0594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+mj-ea"/>
                <a:ea typeface="+mj-ea"/>
              </a:rPr>
              <a:t>BackEnd – Python(EC2)</a:t>
            </a:r>
            <a:endParaRPr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2558609" y="1206970"/>
            <a:ext cx="2211417" cy="27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ea"/>
                <a:ea typeface="+mj-ea"/>
                <a:cs typeface="Roboto"/>
                <a:sym typeface="Roboto"/>
              </a:rPr>
              <a:t>EC2</a:t>
            </a:r>
            <a:r>
              <a:rPr lang="ko-KR" altLang="en-US" sz="1200" dirty="0">
                <a:latin typeface="+mj-ea"/>
                <a:ea typeface="+mj-ea"/>
                <a:cs typeface="Roboto"/>
                <a:sym typeface="Roboto"/>
              </a:rPr>
              <a:t>에 </a:t>
            </a:r>
            <a:r>
              <a:rPr lang="en-US" altLang="ko-KR" sz="1200" dirty="0">
                <a:latin typeface="+mj-ea"/>
                <a:ea typeface="+mj-ea"/>
                <a:cs typeface="Roboto"/>
                <a:sym typeface="Roboto"/>
              </a:rPr>
              <a:t>Python, Docker </a:t>
            </a:r>
            <a:r>
              <a:rPr lang="ko-KR" altLang="en-US" sz="1200" dirty="0">
                <a:latin typeface="+mj-ea"/>
                <a:ea typeface="+mj-ea"/>
                <a:cs typeface="Roboto"/>
                <a:sym typeface="Roboto"/>
              </a:rPr>
              <a:t>설치</a:t>
            </a:r>
            <a:endParaRPr sz="1200" dirty="0"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75900" y="1138411"/>
            <a:ext cx="247671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+mj-ea"/>
                <a:ea typeface="+mj-ea"/>
                <a:cs typeface="Fira Sans Extra Condensed"/>
                <a:sym typeface="Fira Sans Extra Condensed"/>
              </a:rPr>
              <a:t>EC2 </a:t>
            </a:r>
            <a:r>
              <a:rPr lang="en-US" sz="1800" b="1" dirty="0">
                <a:latin typeface="+mj-ea"/>
                <a:ea typeface="+mj-ea"/>
                <a:cs typeface="Fira Sans Extra Condensed"/>
                <a:sym typeface="Fira Sans Extra Condensed"/>
              </a:rPr>
              <a:t>Python</a:t>
            </a:r>
            <a:r>
              <a:rPr lang="ko-KR" altLang="en-US" sz="1800" b="1" dirty="0">
                <a:latin typeface="+mj-ea"/>
                <a:ea typeface="+mj-ea"/>
                <a:cs typeface="Fira Sans Extra Condensed"/>
                <a:sym typeface="Fira Sans Extra Condensed"/>
              </a:rPr>
              <a:t> 업로드</a:t>
            </a:r>
            <a:endParaRPr sz="1800" b="1" dirty="0">
              <a:latin typeface="+mj-ea"/>
              <a:ea typeface="+mj-ea"/>
              <a:cs typeface="Fira Sans Extra Condensed"/>
              <a:sym typeface="Fira Sans Extra Condense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9D6A5-F148-4FF0-99A4-264EC5F47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06" y="1526852"/>
            <a:ext cx="2233611" cy="28235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EEEDB9-AF08-46CE-A8AC-F120F275CFBD}"/>
              </a:ext>
            </a:extLst>
          </p:cNvPr>
          <p:cNvSpPr txBox="1"/>
          <p:nvPr/>
        </p:nvSpPr>
        <p:spPr>
          <a:xfrm>
            <a:off x="2558610" y="1526852"/>
            <a:ext cx="2302583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chemeClr val="bg1"/>
                </a:solidFill>
                <a:latin typeface="+mj-ea"/>
                <a:ea typeface="+mj-ea"/>
              </a:rPr>
              <a:t>sudo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 apt update</a:t>
            </a:r>
          </a:p>
          <a:p>
            <a:r>
              <a:rPr lang="en-US" altLang="ko-KR" sz="800" dirty="0" err="1">
                <a:solidFill>
                  <a:schemeClr val="bg1"/>
                </a:solidFill>
                <a:latin typeface="+mj-ea"/>
                <a:ea typeface="+mj-ea"/>
              </a:rPr>
              <a:t>sudo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 apt install build-essential –y</a:t>
            </a:r>
          </a:p>
          <a:p>
            <a:endParaRPr lang="en-US" altLang="ko-KR" sz="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800" dirty="0" err="1">
                <a:solidFill>
                  <a:schemeClr val="bg1"/>
                </a:solidFill>
                <a:latin typeface="+mj-ea"/>
                <a:ea typeface="+mj-ea"/>
              </a:rPr>
              <a:t>sudo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 apt install python3.12.0 –y</a:t>
            </a:r>
          </a:p>
          <a:p>
            <a:r>
              <a:rPr lang="en-US" altLang="ko-KR" sz="800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sudo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apt install python3-pip –y</a:t>
            </a:r>
          </a:p>
          <a:p>
            <a:endParaRPr lang="en-US" altLang="ko-KR" sz="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800" dirty="0" err="1">
                <a:solidFill>
                  <a:schemeClr val="bg1"/>
                </a:solidFill>
                <a:latin typeface="+mj-ea"/>
                <a:ea typeface="+mj-ea"/>
              </a:rPr>
              <a:t>sudo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 apt install docker.io</a:t>
            </a:r>
          </a:p>
          <a:p>
            <a:r>
              <a:rPr lang="en-US" altLang="ko-KR" sz="800" dirty="0" err="1">
                <a:solidFill>
                  <a:schemeClr val="bg1"/>
                </a:solidFill>
                <a:latin typeface="+mj-ea"/>
                <a:ea typeface="+mj-ea"/>
              </a:rPr>
              <a:t>sudo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 apt install docker-compose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8A99A6-D914-4BE4-8DB9-A70B8A9AE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610" y="3031874"/>
            <a:ext cx="2833219" cy="1304387"/>
          </a:xfrm>
          <a:prstGeom prst="rect">
            <a:avLst/>
          </a:prstGeom>
        </p:spPr>
      </p:pic>
      <p:sp>
        <p:nvSpPr>
          <p:cNvPr id="13" name="Google Shape;143;p17">
            <a:extLst>
              <a:ext uri="{FF2B5EF4-FFF2-40B4-BE49-F238E27FC236}">
                <a16:creationId xmlns:a16="http://schemas.microsoft.com/office/drawing/2014/main" id="{B8713BE0-432A-49F1-BDD1-FF49CDB0C67E}"/>
              </a:ext>
            </a:extLst>
          </p:cNvPr>
          <p:cNvSpPr txBox="1"/>
          <p:nvPr/>
        </p:nvSpPr>
        <p:spPr>
          <a:xfrm>
            <a:off x="2558610" y="2745504"/>
            <a:ext cx="1587170" cy="27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+mj-ea"/>
                <a:ea typeface="+mj-ea"/>
                <a:cs typeface="Roboto"/>
                <a:sym typeface="Roboto"/>
              </a:rPr>
              <a:t>Dockerfile</a:t>
            </a:r>
            <a:r>
              <a:rPr lang="en-US" sz="1200" dirty="0">
                <a:latin typeface="+mj-ea"/>
                <a:ea typeface="+mj-ea"/>
                <a:cs typeface="Roboto"/>
                <a:sym typeface="Roboto"/>
              </a:rPr>
              <a:t> </a:t>
            </a:r>
            <a:r>
              <a:rPr lang="ko-KR" altLang="en-US" sz="1200" dirty="0">
                <a:latin typeface="+mj-ea"/>
                <a:ea typeface="+mj-ea"/>
                <a:cs typeface="Roboto"/>
                <a:sym typeface="Roboto"/>
              </a:rPr>
              <a:t>작성</a:t>
            </a:r>
            <a:endParaRPr sz="1200" dirty="0">
              <a:latin typeface="+mj-ea"/>
              <a:ea typeface="+mj-ea"/>
              <a:cs typeface="Roboto"/>
              <a:sym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0F421-6416-4D2F-9AC7-2AB0C3072F40}"/>
              </a:ext>
            </a:extLst>
          </p:cNvPr>
          <p:cNvSpPr txBox="1"/>
          <p:nvPr/>
        </p:nvSpPr>
        <p:spPr>
          <a:xfrm>
            <a:off x="5200597" y="1461469"/>
            <a:ext cx="294164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Docker image build –t ybkang7951/</a:t>
            </a:r>
            <a:r>
              <a:rPr lang="en-US" altLang="ko-KR" sz="800" dirty="0" err="1">
                <a:solidFill>
                  <a:schemeClr val="bg1"/>
                </a:solidFill>
                <a:latin typeface="+mj-ea"/>
                <a:ea typeface="+mj-ea"/>
              </a:rPr>
              <a:t>AWSBack:latest</a:t>
            </a:r>
            <a:r>
              <a:rPr lang="ko-KR" altLang="en-US" sz="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Docker push ybkang7951/ </a:t>
            </a:r>
            <a:r>
              <a:rPr lang="en-US" altLang="ko-KR" sz="800" dirty="0" err="1">
                <a:solidFill>
                  <a:schemeClr val="bg1"/>
                </a:solidFill>
                <a:latin typeface="+mj-ea"/>
                <a:ea typeface="+mj-ea"/>
              </a:rPr>
              <a:t>AWSBack:latest</a:t>
            </a:r>
            <a:endParaRPr lang="en-US" altLang="ko-KR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ABE3E7-8645-4872-BFAD-8901010A0974}"/>
              </a:ext>
            </a:extLst>
          </p:cNvPr>
          <p:cNvSpPr txBox="1"/>
          <p:nvPr/>
        </p:nvSpPr>
        <p:spPr>
          <a:xfrm>
            <a:off x="5200596" y="1982812"/>
            <a:ext cx="230258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Docker pull ybkang7951/ </a:t>
            </a:r>
            <a:r>
              <a:rPr lang="en-US" altLang="ko-KR" sz="800" dirty="0" err="1">
                <a:solidFill>
                  <a:schemeClr val="bg1"/>
                </a:solidFill>
                <a:latin typeface="+mj-ea"/>
                <a:ea typeface="+mj-ea"/>
              </a:rPr>
              <a:t>AWSBack:latest</a:t>
            </a:r>
            <a:endParaRPr lang="en-US" altLang="ko-KR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041011-CBF4-41D9-9161-7FD11749B716}"/>
              </a:ext>
            </a:extLst>
          </p:cNvPr>
          <p:cNvSpPr txBox="1"/>
          <p:nvPr/>
        </p:nvSpPr>
        <p:spPr>
          <a:xfrm>
            <a:off x="5200595" y="2384634"/>
            <a:ext cx="230258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cd app</a:t>
            </a:r>
          </a:p>
          <a:p>
            <a:r>
              <a:rPr lang="en-US" altLang="ko-KR" sz="800" dirty="0">
                <a:solidFill>
                  <a:schemeClr val="bg1"/>
                </a:solidFill>
                <a:latin typeface="+mj-ea"/>
                <a:ea typeface="+mj-ea"/>
              </a:rPr>
              <a:t>Python3 main.py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ACE444-54FB-4B50-9664-A35C7C1DD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922" y="3023745"/>
            <a:ext cx="3480239" cy="175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4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7662AA-E0B1-4416-920B-B3776F013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0" y="966797"/>
            <a:ext cx="2723709" cy="1951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2" name="Google Shape;292;p19"/>
          <p:cNvSpPr/>
          <p:nvPr/>
        </p:nvSpPr>
        <p:spPr>
          <a:xfrm>
            <a:off x="682575" y="3208725"/>
            <a:ext cx="7732200" cy="114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293" name="Google Shape;293;p19"/>
          <p:cNvSpPr/>
          <p:nvPr/>
        </p:nvSpPr>
        <p:spPr>
          <a:xfrm>
            <a:off x="3675529" y="1721650"/>
            <a:ext cx="4739246" cy="1146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294" name="Google Shape;294;p19"/>
          <p:cNvSpPr/>
          <p:nvPr/>
        </p:nvSpPr>
        <p:spPr>
          <a:xfrm>
            <a:off x="2966100" y="1425300"/>
            <a:ext cx="3211800" cy="32118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295" name="Google Shape;295;p19"/>
          <p:cNvSpPr txBox="1">
            <a:spLocks noGrp="1"/>
          </p:cNvSpPr>
          <p:nvPr>
            <p:ph type="title"/>
          </p:nvPr>
        </p:nvSpPr>
        <p:spPr>
          <a:xfrm>
            <a:off x="403993" y="485297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+mn-ea"/>
                <a:ea typeface="+mn-ea"/>
              </a:rPr>
              <a:t>Lambda </a:t>
            </a:r>
            <a:r>
              <a:rPr lang="ko-KR" altLang="en-US" dirty="0">
                <a:solidFill>
                  <a:schemeClr val="dk1"/>
                </a:solidFill>
                <a:latin typeface="+mn-ea"/>
                <a:ea typeface="+mn-ea"/>
              </a:rPr>
              <a:t>함수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grpSp>
        <p:nvGrpSpPr>
          <p:cNvPr id="296" name="Google Shape;296;p19"/>
          <p:cNvGrpSpPr/>
          <p:nvPr/>
        </p:nvGrpSpPr>
        <p:grpSpPr>
          <a:xfrm>
            <a:off x="3323531" y="1922765"/>
            <a:ext cx="2495334" cy="2217106"/>
            <a:chOff x="2021150" y="1299575"/>
            <a:chExt cx="3505175" cy="3114350"/>
          </a:xfrm>
        </p:grpSpPr>
        <p:sp>
          <p:nvSpPr>
            <p:cNvPr id="297" name="Google Shape;297;p19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sp>
        <p:nvSpPr>
          <p:cNvPr id="308" name="Google Shape;308;p19"/>
          <p:cNvSpPr/>
          <p:nvPr/>
        </p:nvSpPr>
        <p:spPr>
          <a:xfrm>
            <a:off x="8019449" y="1973385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50"/>
                  <a:pt x="1" y="13448"/>
                </a:cubicBezTo>
                <a:cubicBezTo>
                  <a:pt x="1" y="20847"/>
                  <a:pt x="5950" y="26771"/>
                  <a:pt x="13349" y="26771"/>
                </a:cubicBezTo>
                <a:cubicBezTo>
                  <a:pt x="20722" y="26771"/>
                  <a:pt x="26771" y="20847"/>
                  <a:pt x="26771" y="13448"/>
                </a:cubicBezTo>
                <a:cubicBezTo>
                  <a:pt x="26771" y="6050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370206" y="3469193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50"/>
                  <a:pt x="1" y="13448"/>
                </a:cubicBezTo>
                <a:cubicBezTo>
                  <a:pt x="1" y="20847"/>
                  <a:pt x="6050" y="26771"/>
                  <a:pt x="13424" y="26771"/>
                </a:cubicBezTo>
                <a:cubicBezTo>
                  <a:pt x="20822" y="26771"/>
                  <a:pt x="26871" y="20847"/>
                  <a:pt x="26871" y="13448"/>
                </a:cubicBezTo>
                <a:cubicBezTo>
                  <a:pt x="26871" y="6050"/>
                  <a:pt x="20822" y="1"/>
                  <a:pt x="13424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8014235" y="3405909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25"/>
                  <a:pt x="1" y="13423"/>
                </a:cubicBezTo>
                <a:cubicBezTo>
                  <a:pt x="1" y="20822"/>
                  <a:pt x="5950" y="26771"/>
                  <a:pt x="13349" y="26771"/>
                </a:cubicBezTo>
                <a:cubicBezTo>
                  <a:pt x="20722" y="26771"/>
                  <a:pt x="26771" y="20822"/>
                  <a:pt x="26771" y="13423"/>
                </a:cubicBezTo>
                <a:cubicBezTo>
                  <a:pt x="26771" y="6025"/>
                  <a:pt x="20722" y="1"/>
                  <a:pt x="1334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314" name="Google Shape;314;p19"/>
          <p:cNvSpPr txBox="1"/>
          <p:nvPr/>
        </p:nvSpPr>
        <p:spPr>
          <a:xfrm>
            <a:off x="1160471" y="338707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user</a:t>
            </a:r>
            <a:endParaRPr sz="1800" dirty="0">
              <a:solidFill>
                <a:schemeClr val="accent4"/>
              </a:solidFill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1121707" y="3586215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  <a:cs typeface="Roboto"/>
                <a:sym typeface="Roboto"/>
              </a:rPr>
              <a:t>로그인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  <a:cs typeface="Roboto"/>
                <a:sym typeface="Roboto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  <a:cs typeface="Roboto"/>
                <a:sym typeface="Roboto"/>
              </a:rPr>
              <a:t>유저정보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  <a:cs typeface="Roboto"/>
                <a:sym typeface="Roboto"/>
              </a:rPr>
              <a:t>)</a:t>
            </a:r>
            <a:endParaRPr sz="1200" dirty="0">
              <a:solidFill>
                <a:srgbClr val="000000"/>
              </a:solidFill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6176581" y="2096735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게시글 상세조회</a:t>
            </a:r>
            <a:endParaRPr sz="1200" dirty="0"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6477968" y="1944699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boardDetail</a:t>
            </a:r>
            <a:endParaRPr sz="1800" dirty="0">
              <a:solidFill>
                <a:schemeClr val="accent1"/>
              </a:solidFill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6434631" y="3387078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Write</a:t>
            </a:r>
            <a:endParaRPr sz="1800" dirty="0">
              <a:solidFill>
                <a:schemeClr val="accent3"/>
              </a:solidFill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sp>
        <p:nvSpPr>
          <p:cNvPr id="319" name="Google Shape;319;p19"/>
          <p:cNvSpPr txBox="1"/>
          <p:nvPr/>
        </p:nvSpPr>
        <p:spPr>
          <a:xfrm>
            <a:off x="6253235" y="3625778"/>
            <a:ext cx="1761000" cy="66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새로운 글 작성</a:t>
            </a:r>
            <a:endParaRPr sz="1200" dirty="0"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320" name="Google Shape;320;p19"/>
          <p:cNvSpPr txBox="1"/>
          <p:nvPr/>
        </p:nvSpPr>
        <p:spPr>
          <a:xfrm>
            <a:off x="8076449" y="2089173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1</a:t>
            </a:r>
            <a:endParaRPr sz="3000" b="1">
              <a:solidFill>
                <a:schemeClr val="accent1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429606" y="3584981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4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2</a:t>
            </a:r>
            <a:endParaRPr sz="3000" b="1" dirty="0">
              <a:solidFill>
                <a:schemeClr val="accent4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8087470" y="3522754"/>
            <a:ext cx="555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3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3</a:t>
            </a:r>
            <a:endParaRPr sz="3000" b="1" dirty="0">
              <a:solidFill>
                <a:schemeClr val="accent3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F10FC-9EC8-4028-A39A-96265FB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0813"/>
            <a:ext cx="8229600" cy="481500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Lamdba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함수 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코드 소스</a:t>
            </a:r>
          </a:p>
        </p:txBody>
      </p:sp>
      <p:sp>
        <p:nvSpPr>
          <p:cNvPr id="3" name="Google Shape;293;p19">
            <a:extLst>
              <a:ext uri="{FF2B5EF4-FFF2-40B4-BE49-F238E27FC236}">
                <a16:creationId xmlns:a16="http://schemas.microsoft.com/office/drawing/2014/main" id="{93A0181C-DC5A-479A-825C-1D2CFE36F449}"/>
              </a:ext>
            </a:extLst>
          </p:cNvPr>
          <p:cNvSpPr/>
          <p:nvPr/>
        </p:nvSpPr>
        <p:spPr>
          <a:xfrm>
            <a:off x="457200" y="1120588"/>
            <a:ext cx="8229600" cy="3809999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EACE26-F19B-4542-8B63-F1FFAF2E4430}"/>
              </a:ext>
            </a:extLst>
          </p:cNvPr>
          <p:cNvGrpSpPr/>
          <p:nvPr/>
        </p:nvGrpSpPr>
        <p:grpSpPr>
          <a:xfrm>
            <a:off x="729225" y="785951"/>
            <a:ext cx="669300" cy="669275"/>
            <a:chOff x="8019449" y="1973385"/>
            <a:chExt cx="669300" cy="669275"/>
          </a:xfrm>
        </p:grpSpPr>
        <p:sp>
          <p:nvSpPr>
            <p:cNvPr id="4" name="Google Shape;308;p19">
              <a:extLst>
                <a:ext uri="{FF2B5EF4-FFF2-40B4-BE49-F238E27FC236}">
                  <a16:creationId xmlns:a16="http://schemas.microsoft.com/office/drawing/2014/main" id="{C7C6F620-E7BA-46E3-9B85-19D2D719A642}"/>
                </a:ext>
              </a:extLst>
            </p:cNvPr>
            <p:cNvSpPr/>
            <p:nvPr/>
          </p:nvSpPr>
          <p:spPr>
            <a:xfrm>
              <a:off x="8019449" y="1973385"/>
              <a:ext cx="669300" cy="669275"/>
            </a:xfrm>
            <a:custGeom>
              <a:avLst/>
              <a:gdLst/>
              <a:ahLst/>
              <a:cxnLst/>
              <a:rect l="l" t="t" r="r" b="b"/>
              <a:pathLst>
                <a:path w="26772" h="26771" extrusionOk="0">
                  <a:moveTo>
                    <a:pt x="13349" y="1"/>
                  </a:moveTo>
                  <a:cubicBezTo>
                    <a:pt x="5950" y="1"/>
                    <a:pt x="1" y="6050"/>
                    <a:pt x="1" y="13448"/>
                  </a:cubicBezTo>
                  <a:cubicBezTo>
                    <a:pt x="1" y="20847"/>
                    <a:pt x="5950" y="26771"/>
                    <a:pt x="13349" y="26771"/>
                  </a:cubicBezTo>
                  <a:cubicBezTo>
                    <a:pt x="20722" y="26771"/>
                    <a:pt x="26771" y="20847"/>
                    <a:pt x="26771" y="13448"/>
                  </a:cubicBezTo>
                  <a:cubicBezTo>
                    <a:pt x="26771" y="6050"/>
                    <a:pt x="20722" y="1"/>
                    <a:pt x="1334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" name="Google Shape;320;p19">
              <a:extLst>
                <a:ext uri="{FF2B5EF4-FFF2-40B4-BE49-F238E27FC236}">
                  <a16:creationId xmlns:a16="http://schemas.microsoft.com/office/drawing/2014/main" id="{C6813832-4E97-471F-B451-85008BB7E9D0}"/>
                </a:ext>
              </a:extLst>
            </p:cNvPr>
            <p:cNvSpPr txBox="1"/>
            <p:nvPr/>
          </p:nvSpPr>
          <p:spPr>
            <a:xfrm>
              <a:off x="8076449" y="2089172"/>
              <a:ext cx="5553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accent1"/>
                  </a:solidFill>
                  <a:latin typeface="+mn-ea"/>
                  <a:ea typeface="+mn-ea"/>
                  <a:cs typeface="Fira Sans Extra Condensed"/>
                  <a:sym typeface="Fira Sans Extra Condensed"/>
                </a:rPr>
                <a:t>1</a:t>
              </a:r>
              <a:endParaRPr sz="3000" b="1">
                <a:solidFill>
                  <a:schemeClr val="accent1"/>
                </a:solidFill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" name="Google Shape;317;p19">
            <a:extLst>
              <a:ext uri="{FF2B5EF4-FFF2-40B4-BE49-F238E27FC236}">
                <a16:creationId xmlns:a16="http://schemas.microsoft.com/office/drawing/2014/main" id="{27E74B9F-2FB1-40F1-A1C6-D6C7EA053919}"/>
              </a:ext>
            </a:extLst>
          </p:cNvPr>
          <p:cNvSpPr txBox="1"/>
          <p:nvPr/>
        </p:nvSpPr>
        <p:spPr>
          <a:xfrm>
            <a:off x="1170862" y="818869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boardDetail</a:t>
            </a:r>
            <a:endParaRPr sz="1800" dirty="0">
              <a:solidFill>
                <a:schemeClr val="accent1"/>
              </a:solidFill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E23B15-0C2B-49FA-91B4-845EC7FF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2" y="1427251"/>
            <a:ext cx="3255869" cy="31966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EA91F8-A69C-41B5-9F05-CC18356B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56" y="1455226"/>
            <a:ext cx="3471419" cy="319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58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F10FC-9EC8-4028-A39A-96265FB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581"/>
            <a:ext cx="8229600" cy="481500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Lamdba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함수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구성</a:t>
            </a:r>
          </a:p>
        </p:txBody>
      </p:sp>
      <p:sp>
        <p:nvSpPr>
          <p:cNvPr id="3" name="Google Shape;293;p19">
            <a:extLst>
              <a:ext uri="{FF2B5EF4-FFF2-40B4-BE49-F238E27FC236}">
                <a16:creationId xmlns:a16="http://schemas.microsoft.com/office/drawing/2014/main" id="{93A0181C-DC5A-479A-825C-1D2CFE36F449}"/>
              </a:ext>
            </a:extLst>
          </p:cNvPr>
          <p:cNvSpPr/>
          <p:nvPr/>
        </p:nvSpPr>
        <p:spPr>
          <a:xfrm>
            <a:off x="457200" y="1120588"/>
            <a:ext cx="8229600" cy="3809999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42B5FF-1BD4-44A9-9C1A-643AD1C5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0" y="1488144"/>
            <a:ext cx="4062084" cy="180419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CEACE26-F19B-4542-8B63-F1FFAF2E4430}"/>
              </a:ext>
            </a:extLst>
          </p:cNvPr>
          <p:cNvGrpSpPr/>
          <p:nvPr/>
        </p:nvGrpSpPr>
        <p:grpSpPr>
          <a:xfrm>
            <a:off x="729225" y="785951"/>
            <a:ext cx="669300" cy="669275"/>
            <a:chOff x="8019449" y="1973385"/>
            <a:chExt cx="669300" cy="669275"/>
          </a:xfrm>
        </p:grpSpPr>
        <p:sp>
          <p:nvSpPr>
            <p:cNvPr id="4" name="Google Shape;308;p19">
              <a:extLst>
                <a:ext uri="{FF2B5EF4-FFF2-40B4-BE49-F238E27FC236}">
                  <a16:creationId xmlns:a16="http://schemas.microsoft.com/office/drawing/2014/main" id="{C7C6F620-E7BA-46E3-9B85-19D2D719A642}"/>
                </a:ext>
              </a:extLst>
            </p:cNvPr>
            <p:cNvSpPr/>
            <p:nvPr/>
          </p:nvSpPr>
          <p:spPr>
            <a:xfrm>
              <a:off x="8019449" y="1973385"/>
              <a:ext cx="669300" cy="669275"/>
            </a:xfrm>
            <a:custGeom>
              <a:avLst/>
              <a:gdLst/>
              <a:ahLst/>
              <a:cxnLst/>
              <a:rect l="l" t="t" r="r" b="b"/>
              <a:pathLst>
                <a:path w="26772" h="26771" extrusionOk="0">
                  <a:moveTo>
                    <a:pt x="13349" y="1"/>
                  </a:moveTo>
                  <a:cubicBezTo>
                    <a:pt x="5950" y="1"/>
                    <a:pt x="1" y="6050"/>
                    <a:pt x="1" y="13448"/>
                  </a:cubicBezTo>
                  <a:cubicBezTo>
                    <a:pt x="1" y="20847"/>
                    <a:pt x="5950" y="26771"/>
                    <a:pt x="13349" y="26771"/>
                  </a:cubicBezTo>
                  <a:cubicBezTo>
                    <a:pt x="20722" y="26771"/>
                    <a:pt x="26771" y="20847"/>
                    <a:pt x="26771" y="13448"/>
                  </a:cubicBezTo>
                  <a:cubicBezTo>
                    <a:pt x="26771" y="6050"/>
                    <a:pt x="20722" y="1"/>
                    <a:pt x="1334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" name="Google Shape;320;p19">
              <a:extLst>
                <a:ext uri="{FF2B5EF4-FFF2-40B4-BE49-F238E27FC236}">
                  <a16:creationId xmlns:a16="http://schemas.microsoft.com/office/drawing/2014/main" id="{C6813832-4E97-471F-B451-85008BB7E9D0}"/>
                </a:ext>
              </a:extLst>
            </p:cNvPr>
            <p:cNvSpPr txBox="1"/>
            <p:nvPr/>
          </p:nvSpPr>
          <p:spPr>
            <a:xfrm>
              <a:off x="8076449" y="2089172"/>
              <a:ext cx="5553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accent1"/>
                  </a:solidFill>
                  <a:latin typeface="+mn-ea"/>
                  <a:ea typeface="+mn-ea"/>
                  <a:cs typeface="Fira Sans Extra Condensed"/>
                  <a:sym typeface="Fira Sans Extra Condensed"/>
                </a:rPr>
                <a:t>1</a:t>
              </a:r>
              <a:endParaRPr sz="3000" b="1">
                <a:solidFill>
                  <a:schemeClr val="accent1"/>
                </a:solidFill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" name="Google Shape;317;p19">
            <a:extLst>
              <a:ext uri="{FF2B5EF4-FFF2-40B4-BE49-F238E27FC236}">
                <a16:creationId xmlns:a16="http://schemas.microsoft.com/office/drawing/2014/main" id="{27E74B9F-2FB1-40F1-A1C6-D6C7EA053919}"/>
              </a:ext>
            </a:extLst>
          </p:cNvPr>
          <p:cNvSpPr txBox="1"/>
          <p:nvPr/>
        </p:nvSpPr>
        <p:spPr>
          <a:xfrm>
            <a:off x="1170862" y="818869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boardDetail</a:t>
            </a:r>
            <a:endParaRPr sz="1800" dirty="0">
              <a:solidFill>
                <a:schemeClr val="accent1"/>
              </a:solidFill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6667B-C5C7-4D37-A0F7-64E636659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91"/>
          <a:stretch/>
        </p:blipFill>
        <p:spPr>
          <a:xfrm>
            <a:off x="707920" y="3573368"/>
            <a:ext cx="4062084" cy="8990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8D295A-7242-4756-A9A3-13B1A66C9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460" y="1387227"/>
            <a:ext cx="3041785" cy="32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32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F10FC-9EC8-4028-A39A-96265FB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1581"/>
            <a:ext cx="8229600" cy="481500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Lamdba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함수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구성</a:t>
            </a:r>
          </a:p>
        </p:txBody>
      </p:sp>
      <p:sp>
        <p:nvSpPr>
          <p:cNvPr id="3" name="Google Shape;293;p19">
            <a:extLst>
              <a:ext uri="{FF2B5EF4-FFF2-40B4-BE49-F238E27FC236}">
                <a16:creationId xmlns:a16="http://schemas.microsoft.com/office/drawing/2014/main" id="{93A0181C-DC5A-479A-825C-1D2CFE36F449}"/>
              </a:ext>
            </a:extLst>
          </p:cNvPr>
          <p:cNvSpPr/>
          <p:nvPr/>
        </p:nvSpPr>
        <p:spPr>
          <a:xfrm>
            <a:off x="457200" y="1120588"/>
            <a:ext cx="8229600" cy="3809999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EACE26-F19B-4542-8B63-F1FFAF2E4430}"/>
              </a:ext>
            </a:extLst>
          </p:cNvPr>
          <p:cNvGrpSpPr/>
          <p:nvPr/>
        </p:nvGrpSpPr>
        <p:grpSpPr>
          <a:xfrm>
            <a:off x="729225" y="785951"/>
            <a:ext cx="669300" cy="669275"/>
            <a:chOff x="8019449" y="1973385"/>
            <a:chExt cx="669300" cy="669275"/>
          </a:xfrm>
        </p:grpSpPr>
        <p:sp>
          <p:nvSpPr>
            <p:cNvPr id="4" name="Google Shape;308;p19">
              <a:extLst>
                <a:ext uri="{FF2B5EF4-FFF2-40B4-BE49-F238E27FC236}">
                  <a16:creationId xmlns:a16="http://schemas.microsoft.com/office/drawing/2014/main" id="{C7C6F620-E7BA-46E3-9B85-19D2D719A642}"/>
                </a:ext>
              </a:extLst>
            </p:cNvPr>
            <p:cNvSpPr/>
            <p:nvPr/>
          </p:nvSpPr>
          <p:spPr>
            <a:xfrm>
              <a:off x="8019449" y="1973385"/>
              <a:ext cx="669300" cy="669275"/>
            </a:xfrm>
            <a:custGeom>
              <a:avLst/>
              <a:gdLst/>
              <a:ahLst/>
              <a:cxnLst/>
              <a:rect l="l" t="t" r="r" b="b"/>
              <a:pathLst>
                <a:path w="26772" h="26771" extrusionOk="0">
                  <a:moveTo>
                    <a:pt x="13349" y="1"/>
                  </a:moveTo>
                  <a:cubicBezTo>
                    <a:pt x="5950" y="1"/>
                    <a:pt x="1" y="6050"/>
                    <a:pt x="1" y="13448"/>
                  </a:cubicBezTo>
                  <a:cubicBezTo>
                    <a:pt x="1" y="20847"/>
                    <a:pt x="5950" y="26771"/>
                    <a:pt x="13349" y="26771"/>
                  </a:cubicBezTo>
                  <a:cubicBezTo>
                    <a:pt x="20722" y="26771"/>
                    <a:pt x="26771" y="20847"/>
                    <a:pt x="26771" y="13448"/>
                  </a:cubicBezTo>
                  <a:cubicBezTo>
                    <a:pt x="26771" y="6050"/>
                    <a:pt x="20722" y="1"/>
                    <a:pt x="13349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" name="Google Shape;320;p19">
              <a:extLst>
                <a:ext uri="{FF2B5EF4-FFF2-40B4-BE49-F238E27FC236}">
                  <a16:creationId xmlns:a16="http://schemas.microsoft.com/office/drawing/2014/main" id="{C6813832-4E97-471F-B451-85008BB7E9D0}"/>
                </a:ext>
              </a:extLst>
            </p:cNvPr>
            <p:cNvSpPr txBox="1"/>
            <p:nvPr/>
          </p:nvSpPr>
          <p:spPr>
            <a:xfrm>
              <a:off x="8076449" y="2089172"/>
              <a:ext cx="5553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accent1"/>
                  </a:solidFill>
                  <a:latin typeface="+mn-ea"/>
                  <a:ea typeface="+mn-ea"/>
                  <a:cs typeface="Fira Sans Extra Condensed"/>
                  <a:sym typeface="Fira Sans Extra Condensed"/>
                </a:rPr>
                <a:t>1</a:t>
              </a:r>
              <a:endParaRPr sz="3000" b="1">
                <a:solidFill>
                  <a:schemeClr val="accent1"/>
                </a:solidFill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" name="Google Shape;317;p19">
            <a:extLst>
              <a:ext uri="{FF2B5EF4-FFF2-40B4-BE49-F238E27FC236}">
                <a16:creationId xmlns:a16="http://schemas.microsoft.com/office/drawing/2014/main" id="{27E74B9F-2FB1-40F1-A1C6-D6C7EA053919}"/>
              </a:ext>
            </a:extLst>
          </p:cNvPr>
          <p:cNvSpPr txBox="1"/>
          <p:nvPr/>
        </p:nvSpPr>
        <p:spPr>
          <a:xfrm>
            <a:off x="1170862" y="818869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boardDetail</a:t>
            </a:r>
            <a:endParaRPr sz="1800" dirty="0">
              <a:solidFill>
                <a:schemeClr val="accent1"/>
              </a:solidFill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56E43D-7B34-405D-8A0B-E2787A92E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178" r="16178"/>
          <a:stretch/>
        </p:blipFill>
        <p:spPr>
          <a:xfrm>
            <a:off x="161365" y="1789863"/>
            <a:ext cx="4998682" cy="2182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868D7C-7274-42D2-AD25-526FEEAC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498" y="1165956"/>
            <a:ext cx="2528828" cy="371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55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F10FC-9EC8-4028-A39A-96265FB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0813"/>
            <a:ext cx="8229600" cy="481500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Lamdba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함수 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코드 소스</a:t>
            </a:r>
          </a:p>
        </p:txBody>
      </p:sp>
      <p:sp>
        <p:nvSpPr>
          <p:cNvPr id="3" name="Google Shape;293;p19">
            <a:extLst>
              <a:ext uri="{FF2B5EF4-FFF2-40B4-BE49-F238E27FC236}">
                <a16:creationId xmlns:a16="http://schemas.microsoft.com/office/drawing/2014/main" id="{93A0181C-DC5A-479A-825C-1D2CFE36F449}"/>
              </a:ext>
            </a:extLst>
          </p:cNvPr>
          <p:cNvSpPr/>
          <p:nvPr/>
        </p:nvSpPr>
        <p:spPr>
          <a:xfrm>
            <a:off x="457200" y="1120588"/>
            <a:ext cx="8229600" cy="3809999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EACE26-F19B-4542-8B63-F1FFAF2E4430}"/>
              </a:ext>
            </a:extLst>
          </p:cNvPr>
          <p:cNvGrpSpPr/>
          <p:nvPr/>
        </p:nvGrpSpPr>
        <p:grpSpPr>
          <a:xfrm>
            <a:off x="729225" y="785951"/>
            <a:ext cx="669300" cy="669275"/>
            <a:chOff x="8019449" y="1973385"/>
            <a:chExt cx="669300" cy="669275"/>
          </a:xfrm>
        </p:grpSpPr>
        <p:sp>
          <p:nvSpPr>
            <p:cNvPr id="4" name="Google Shape;308;p19">
              <a:extLst>
                <a:ext uri="{FF2B5EF4-FFF2-40B4-BE49-F238E27FC236}">
                  <a16:creationId xmlns:a16="http://schemas.microsoft.com/office/drawing/2014/main" id="{C7C6F620-E7BA-46E3-9B85-19D2D719A642}"/>
                </a:ext>
              </a:extLst>
            </p:cNvPr>
            <p:cNvSpPr/>
            <p:nvPr/>
          </p:nvSpPr>
          <p:spPr>
            <a:xfrm>
              <a:off x="8019449" y="1973385"/>
              <a:ext cx="669300" cy="669275"/>
            </a:xfrm>
            <a:custGeom>
              <a:avLst/>
              <a:gdLst/>
              <a:ahLst/>
              <a:cxnLst/>
              <a:rect l="l" t="t" r="r" b="b"/>
              <a:pathLst>
                <a:path w="26772" h="26771" extrusionOk="0">
                  <a:moveTo>
                    <a:pt x="13349" y="1"/>
                  </a:moveTo>
                  <a:cubicBezTo>
                    <a:pt x="5950" y="1"/>
                    <a:pt x="1" y="6050"/>
                    <a:pt x="1" y="13448"/>
                  </a:cubicBezTo>
                  <a:cubicBezTo>
                    <a:pt x="1" y="20847"/>
                    <a:pt x="5950" y="26771"/>
                    <a:pt x="13349" y="26771"/>
                  </a:cubicBezTo>
                  <a:cubicBezTo>
                    <a:pt x="20722" y="26771"/>
                    <a:pt x="26771" y="20847"/>
                    <a:pt x="26771" y="13448"/>
                  </a:cubicBezTo>
                  <a:cubicBezTo>
                    <a:pt x="26771" y="6050"/>
                    <a:pt x="20722" y="1"/>
                    <a:pt x="13349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" name="Google Shape;320;p19">
              <a:extLst>
                <a:ext uri="{FF2B5EF4-FFF2-40B4-BE49-F238E27FC236}">
                  <a16:creationId xmlns:a16="http://schemas.microsoft.com/office/drawing/2014/main" id="{C6813832-4E97-471F-B451-85008BB7E9D0}"/>
                </a:ext>
              </a:extLst>
            </p:cNvPr>
            <p:cNvSpPr txBox="1"/>
            <p:nvPr/>
          </p:nvSpPr>
          <p:spPr>
            <a:xfrm>
              <a:off x="8076449" y="2089172"/>
              <a:ext cx="5553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n-ea"/>
                  <a:ea typeface="+mn-ea"/>
                  <a:cs typeface="Fira Sans Extra Condensed"/>
                  <a:sym typeface="Fira Sans Extra Condensed"/>
                </a:rPr>
                <a:t>2</a:t>
              </a:r>
              <a:endParaRPr sz="3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" name="Google Shape;317;p19">
            <a:extLst>
              <a:ext uri="{FF2B5EF4-FFF2-40B4-BE49-F238E27FC236}">
                <a16:creationId xmlns:a16="http://schemas.microsoft.com/office/drawing/2014/main" id="{27E74B9F-2FB1-40F1-A1C6-D6C7EA053919}"/>
              </a:ext>
            </a:extLst>
          </p:cNvPr>
          <p:cNvSpPr txBox="1"/>
          <p:nvPr/>
        </p:nvSpPr>
        <p:spPr>
          <a:xfrm>
            <a:off x="1398524" y="818869"/>
            <a:ext cx="1340437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user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2F438B-2E85-4131-994C-D455E6CB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75" y="1517234"/>
            <a:ext cx="3106380" cy="31346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2C9FEA-CA73-4B22-9076-CC44C544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59" y="1517234"/>
            <a:ext cx="3922681" cy="31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3066150" y="1659888"/>
            <a:ext cx="3011700" cy="3011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57200" y="41145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목차</a:t>
            </a:r>
            <a:endParaRPr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797174" y="1661125"/>
            <a:ext cx="2085496" cy="667426"/>
          </a:xfrm>
          <a:custGeom>
            <a:avLst/>
            <a:gdLst/>
            <a:ahLst/>
            <a:cxnLst/>
            <a:rect l="l" t="t" r="r" b="b"/>
            <a:pathLst>
              <a:path w="118326" h="33313" extrusionOk="0">
                <a:moveTo>
                  <a:pt x="101670" y="1"/>
                </a:moveTo>
                <a:lnTo>
                  <a:pt x="1669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96" y="33313"/>
                </a:cubicBezTo>
                <a:lnTo>
                  <a:pt x="101670" y="33313"/>
                </a:lnTo>
                <a:cubicBezTo>
                  <a:pt x="110865" y="33313"/>
                  <a:pt x="118326" y="25852"/>
                  <a:pt x="118326" y="16657"/>
                </a:cubicBezTo>
                <a:lnTo>
                  <a:pt x="118326" y="16657"/>
                </a:lnTo>
                <a:cubicBezTo>
                  <a:pt x="118326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457201" y="1759718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882"/>
                  <a:pt x="19883" y="25649"/>
                  <a:pt x="12785" y="25649"/>
                </a:cubicBezTo>
                <a:cubicBezTo>
                  <a:pt x="5727" y="25649"/>
                  <a:pt x="1" y="19882"/>
                  <a:pt x="1" y="12825"/>
                </a:cubicBezTo>
                <a:cubicBezTo>
                  <a:pt x="1" y="5727"/>
                  <a:pt x="5727" y="0"/>
                  <a:pt x="12785" y="0"/>
                </a:cubicBezTo>
                <a:cubicBezTo>
                  <a:pt x="19883" y="0"/>
                  <a:pt x="25610" y="5727"/>
                  <a:pt x="25610" y="12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01</a:t>
            </a:r>
            <a:endParaRPr sz="2000">
              <a:solidFill>
                <a:schemeClr val="lt1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086163" y="1674750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solidFill>
                  <a:schemeClr val="accent2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소개</a:t>
            </a:r>
            <a:endParaRPr sz="2200" dirty="0">
              <a:solidFill>
                <a:schemeClr val="accent2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259801" y="1661125"/>
            <a:ext cx="2085496" cy="667406"/>
          </a:xfrm>
          <a:custGeom>
            <a:avLst/>
            <a:gdLst/>
            <a:ahLst/>
            <a:cxnLst/>
            <a:rect l="l" t="t" r="r" b="b"/>
            <a:pathLst>
              <a:path w="118326" h="33312" extrusionOk="0">
                <a:moveTo>
                  <a:pt x="16656" y="0"/>
                </a:moveTo>
                <a:lnTo>
                  <a:pt x="101670" y="0"/>
                </a:lnTo>
                <a:cubicBezTo>
                  <a:pt x="110905" y="0"/>
                  <a:pt x="118326" y="7461"/>
                  <a:pt x="118326" y="16656"/>
                </a:cubicBezTo>
                <a:cubicBezTo>
                  <a:pt x="118326" y="25891"/>
                  <a:pt x="110905" y="33312"/>
                  <a:pt x="101670" y="33312"/>
                </a:cubicBezTo>
                <a:lnTo>
                  <a:pt x="16656" y="33312"/>
                </a:lnTo>
                <a:cubicBezTo>
                  <a:pt x="7461" y="33312"/>
                  <a:pt x="0" y="25891"/>
                  <a:pt x="0" y="16656"/>
                </a:cubicBezTo>
                <a:cubicBezTo>
                  <a:pt x="0" y="7461"/>
                  <a:pt x="7461" y="0"/>
                  <a:pt x="1665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8173194" y="1759695"/>
            <a:ext cx="512776" cy="513898"/>
          </a:xfrm>
          <a:custGeom>
            <a:avLst/>
            <a:gdLst/>
            <a:ahLst/>
            <a:cxnLst/>
            <a:rect l="l" t="t" r="r" b="b"/>
            <a:pathLst>
              <a:path w="25610" h="25650" extrusionOk="0">
                <a:moveTo>
                  <a:pt x="25610" y="12825"/>
                </a:moveTo>
                <a:cubicBezTo>
                  <a:pt x="25610" y="19923"/>
                  <a:pt x="19883" y="25649"/>
                  <a:pt x="12785" y="25649"/>
                </a:cubicBezTo>
                <a:cubicBezTo>
                  <a:pt x="5728" y="25649"/>
                  <a:pt x="1" y="19923"/>
                  <a:pt x="1" y="12825"/>
                </a:cubicBezTo>
                <a:cubicBezTo>
                  <a:pt x="1" y="5767"/>
                  <a:pt x="5728" y="0"/>
                  <a:pt x="12785" y="0"/>
                </a:cubicBezTo>
                <a:cubicBezTo>
                  <a:pt x="19883" y="0"/>
                  <a:pt x="25610" y="5767"/>
                  <a:pt x="25610" y="128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02</a:t>
            </a:r>
            <a:endParaRPr sz="2000">
              <a:solidFill>
                <a:schemeClr val="lt1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592012" y="1667925"/>
            <a:ext cx="1464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 err="1">
                <a:solidFill>
                  <a:schemeClr val="accent3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아키텍쳐</a:t>
            </a:r>
            <a:endParaRPr sz="2200" dirty="0">
              <a:solidFill>
                <a:schemeClr val="accent3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97184" y="3375698"/>
            <a:ext cx="2086218" cy="668227"/>
          </a:xfrm>
          <a:custGeom>
            <a:avLst/>
            <a:gdLst/>
            <a:ahLst/>
            <a:cxnLst/>
            <a:rect l="l" t="t" r="r" b="b"/>
            <a:pathLst>
              <a:path w="118367" h="33353" extrusionOk="0">
                <a:moveTo>
                  <a:pt x="101670" y="41"/>
                </a:moveTo>
                <a:lnTo>
                  <a:pt x="16697" y="41"/>
                </a:lnTo>
                <a:cubicBezTo>
                  <a:pt x="7461" y="0"/>
                  <a:pt x="0" y="7461"/>
                  <a:pt x="0" y="16696"/>
                </a:cubicBezTo>
                <a:lnTo>
                  <a:pt x="0" y="16696"/>
                </a:lnTo>
                <a:cubicBezTo>
                  <a:pt x="0" y="25891"/>
                  <a:pt x="7461" y="33352"/>
                  <a:pt x="16697" y="33312"/>
                </a:cubicBezTo>
                <a:lnTo>
                  <a:pt x="101670" y="33312"/>
                </a:lnTo>
                <a:cubicBezTo>
                  <a:pt x="110865" y="33352"/>
                  <a:pt x="118366" y="25891"/>
                  <a:pt x="118326" y="16696"/>
                </a:cubicBezTo>
                <a:lnTo>
                  <a:pt x="118326" y="16696"/>
                </a:lnTo>
                <a:cubicBezTo>
                  <a:pt x="118366" y="7461"/>
                  <a:pt x="110905" y="0"/>
                  <a:pt x="101670" y="4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457212" y="3475074"/>
            <a:ext cx="512776" cy="513096"/>
          </a:xfrm>
          <a:custGeom>
            <a:avLst/>
            <a:gdLst/>
            <a:ahLst/>
            <a:cxnLst/>
            <a:rect l="l" t="t" r="r" b="b"/>
            <a:pathLst>
              <a:path w="25610" h="25610" extrusionOk="0">
                <a:moveTo>
                  <a:pt x="25610" y="12785"/>
                </a:moveTo>
                <a:cubicBezTo>
                  <a:pt x="25610" y="19883"/>
                  <a:pt x="19883" y="25610"/>
                  <a:pt x="12785" y="25610"/>
                </a:cubicBezTo>
                <a:cubicBezTo>
                  <a:pt x="5727" y="25610"/>
                  <a:pt x="1" y="19883"/>
                  <a:pt x="1" y="12785"/>
                </a:cubicBezTo>
                <a:cubicBezTo>
                  <a:pt x="1" y="5727"/>
                  <a:pt x="5727" y="1"/>
                  <a:pt x="12785" y="1"/>
                </a:cubicBezTo>
                <a:cubicBezTo>
                  <a:pt x="19883" y="1"/>
                  <a:pt x="25610" y="5727"/>
                  <a:pt x="25610" y="1278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03</a:t>
            </a:r>
            <a:endParaRPr sz="2000">
              <a:solidFill>
                <a:schemeClr val="lt1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127700" y="3389700"/>
            <a:ext cx="1446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4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FE/BE</a:t>
            </a:r>
            <a:endParaRPr sz="2200" dirty="0">
              <a:solidFill>
                <a:schemeClr val="accent4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260521" y="3376476"/>
            <a:ext cx="2084791" cy="667426"/>
          </a:xfrm>
          <a:custGeom>
            <a:avLst/>
            <a:gdLst/>
            <a:ahLst/>
            <a:cxnLst/>
            <a:rect l="l" t="t" r="r" b="b"/>
            <a:pathLst>
              <a:path w="118286" h="33313" extrusionOk="0">
                <a:moveTo>
                  <a:pt x="101670" y="1"/>
                </a:moveTo>
                <a:lnTo>
                  <a:pt x="16656" y="1"/>
                </a:lnTo>
                <a:cubicBezTo>
                  <a:pt x="7461" y="1"/>
                  <a:pt x="0" y="7462"/>
                  <a:pt x="0" y="16657"/>
                </a:cubicBezTo>
                <a:lnTo>
                  <a:pt x="0" y="16657"/>
                </a:lnTo>
                <a:cubicBezTo>
                  <a:pt x="0" y="25852"/>
                  <a:pt x="7461" y="33313"/>
                  <a:pt x="16656" y="33313"/>
                </a:cubicBezTo>
                <a:lnTo>
                  <a:pt x="101670" y="33313"/>
                </a:lnTo>
                <a:cubicBezTo>
                  <a:pt x="110824" y="33313"/>
                  <a:pt x="118285" y="25852"/>
                  <a:pt x="118285" y="16657"/>
                </a:cubicBezTo>
                <a:lnTo>
                  <a:pt x="118285" y="16657"/>
                </a:lnTo>
                <a:cubicBezTo>
                  <a:pt x="118285" y="7462"/>
                  <a:pt x="110865" y="1"/>
                  <a:pt x="101670" y="1"/>
                </a:cubicBez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8173212" y="3475052"/>
            <a:ext cx="513577" cy="513096"/>
          </a:xfrm>
          <a:custGeom>
            <a:avLst/>
            <a:gdLst/>
            <a:ahLst/>
            <a:cxnLst/>
            <a:rect l="l" t="t" r="r" b="b"/>
            <a:pathLst>
              <a:path w="25650" h="25610" extrusionOk="0">
                <a:moveTo>
                  <a:pt x="25650" y="12826"/>
                </a:moveTo>
                <a:cubicBezTo>
                  <a:pt x="25650" y="19883"/>
                  <a:pt x="19882" y="25610"/>
                  <a:pt x="12825" y="25610"/>
                </a:cubicBezTo>
                <a:cubicBezTo>
                  <a:pt x="5767" y="25610"/>
                  <a:pt x="0" y="19883"/>
                  <a:pt x="0" y="12826"/>
                </a:cubicBezTo>
                <a:cubicBezTo>
                  <a:pt x="0" y="5728"/>
                  <a:pt x="5767" y="1"/>
                  <a:pt x="12825" y="1"/>
                </a:cubicBezTo>
                <a:cubicBezTo>
                  <a:pt x="19882" y="1"/>
                  <a:pt x="25650" y="5728"/>
                  <a:pt x="25650" y="128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04</a:t>
            </a:r>
            <a:endParaRPr sz="2000">
              <a:solidFill>
                <a:schemeClr val="lt1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548812" y="3396900"/>
            <a:ext cx="150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+mj-ea"/>
                <a:ea typeface="+mj-ea"/>
                <a:cs typeface="Fira Sans Extra Condensed SemiBold"/>
                <a:sym typeface="Fira Sans Extra Condensed SemiBold"/>
              </a:rPr>
              <a:t>Cloud</a:t>
            </a:r>
            <a:endParaRPr sz="2200" dirty="0">
              <a:solidFill>
                <a:schemeClr val="accent5"/>
              </a:solidFill>
              <a:latin typeface="+mj-ea"/>
              <a:ea typeface="+mj-ea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10" name="Google Shape;110;p16"/>
          <p:cNvGrpSpPr/>
          <p:nvPr/>
        </p:nvGrpSpPr>
        <p:grpSpPr>
          <a:xfrm>
            <a:off x="3139351" y="2011698"/>
            <a:ext cx="2929996" cy="2308119"/>
            <a:chOff x="3139351" y="2011698"/>
            <a:chExt cx="2929996" cy="2308119"/>
          </a:xfrm>
        </p:grpSpPr>
        <p:grpSp>
          <p:nvGrpSpPr>
            <p:cNvPr id="111" name="Google Shape;111;p16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112" name="Google Shape;112;p16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114" name="Google Shape;114;p16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17" name="Google Shape;117;p16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fill="none" extrusionOk="0">
                  <a:moveTo>
                    <a:pt x="5724" y="316"/>
                  </a:moveTo>
                  <a:lnTo>
                    <a:pt x="5724" y="316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5" y="491"/>
                  </a:lnTo>
                  <a:lnTo>
                    <a:pt x="6727" y="561"/>
                  </a:lnTo>
                  <a:lnTo>
                    <a:pt x="6969" y="636"/>
                  </a:lnTo>
                  <a:lnTo>
                    <a:pt x="7211" y="712"/>
                  </a:lnTo>
                  <a:lnTo>
                    <a:pt x="7453" y="800"/>
                  </a:lnTo>
                  <a:lnTo>
                    <a:pt x="7678" y="887"/>
                  </a:lnTo>
                  <a:lnTo>
                    <a:pt x="7902" y="980"/>
                  </a:lnTo>
                  <a:lnTo>
                    <a:pt x="8145" y="1074"/>
                  </a:lnTo>
                  <a:lnTo>
                    <a:pt x="8577" y="1278"/>
                  </a:lnTo>
                  <a:lnTo>
                    <a:pt x="8992" y="1493"/>
                  </a:lnTo>
                  <a:lnTo>
                    <a:pt x="9389" y="1721"/>
                  </a:lnTo>
                  <a:lnTo>
                    <a:pt x="9752" y="1954"/>
                  </a:lnTo>
                  <a:lnTo>
                    <a:pt x="10098" y="2199"/>
                  </a:lnTo>
                  <a:lnTo>
                    <a:pt x="10409" y="2444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6" y="3190"/>
                  </a:lnTo>
                  <a:lnTo>
                    <a:pt x="11309" y="3435"/>
                  </a:lnTo>
                  <a:lnTo>
                    <a:pt x="11430" y="3674"/>
                  </a:lnTo>
                  <a:lnTo>
                    <a:pt x="11481" y="3791"/>
                  </a:lnTo>
                  <a:lnTo>
                    <a:pt x="11516" y="3907"/>
                  </a:lnTo>
                  <a:lnTo>
                    <a:pt x="11533" y="4024"/>
                  </a:lnTo>
                  <a:lnTo>
                    <a:pt x="11551" y="4135"/>
                  </a:lnTo>
                  <a:lnTo>
                    <a:pt x="11551" y="4240"/>
                  </a:lnTo>
                  <a:lnTo>
                    <a:pt x="11533" y="4345"/>
                  </a:lnTo>
                  <a:lnTo>
                    <a:pt x="11499" y="4444"/>
                  </a:lnTo>
                  <a:lnTo>
                    <a:pt x="11464" y="4543"/>
                  </a:lnTo>
                  <a:lnTo>
                    <a:pt x="11395" y="4636"/>
                  </a:lnTo>
                  <a:lnTo>
                    <a:pt x="11343" y="4729"/>
                  </a:lnTo>
                  <a:lnTo>
                    <a:pt x="11257" y="4811"/>
                  </a:lnTo>
                  <a:lnTo>
                    <a:pt x="11153" y="4893"/>
                  </a:lnTo>
                  <a:lnTo>
                    <a:pt x="11049" y="4968"/>
                  </a:lnTo>
                  <a:lnTo>
                    <a:pt x="10911" y="5044"/>
                  </a:lnTo>
                  <a:lnTo>
                    <a:pt x="10773" y="5108"/>
                  </a:lnTo>
                  <a:lnTo>
                    <a:pt x="10617" y="5167"/>
                  </a:lnTo>
                  <a:lnTo>
                    <a:pt x="10444" y="5225"/>
                  </a:lnTo>
                  <a:lnTo>
                    <a:pt x="10254" y="5272"/>
                  </a:lnTo>
                  <a:lnTo>
                    <a:pt x="10046" y="5312"/>
                  </a:lnTo>
                  <a:lnTo>
                    <a:pt x="9822" y="5347"/>
                  </a:lnTo>
                  <a:lnTo>
                    <a:pt x="9580" y="5377"/>
                  </a:lnTo>
                  <a:lnTo>
                    <a:pt x="9320" y="5400"/>
                  </a:lnTo>
                  <a:lnTo>
                    <a:pt x="9044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3" y="5417"/>
                  </a:lnTo>
                  <a:lnTo>
                    <a:pt x="7747" y="5400"/>
                  </a:lnTo>
                  <a:lnTo>
                    <a:pt x="7366" y="5377"/>
                  </a:lnTo>
                  <a:lnTo>
                    <a:pt x="6986" y="5342"/>
                  </a:lnTo>
                  <a:lnTo>
                    <a:pt x="6571" y="5295"/>
                  </a:lnTo>
                  <a:lnTo>
                    <a:pt x="6139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2" y="5085"/>
                  </a:lnTo>
                  <a:lnTo>
                    <a:pt x="4808" y="5027"/>
                  </a:lnTo>
                  <a:lnTo>
                    <a:pt x="4531" y="4957"/>
                  </a:lnTo>
                  <a:lnTo>
                    <a:pt x="4254" y="4887"/>
                  </a:lnTo>
                  <a:lnTo>
                    <a:pt x="3995" y="4811"/>
                  </a:lnTo>
                  <a:lnTo>
                    <a:pt x="3736" y="4729"/>
                  </a:lnTo>
                  <a:lnTo>
                    <a:pt x="3494" y="4642"/>
                  </a:lnTo>
                  <a:lnTo>
                    <a:pt x="3251" y="4549"/>
                  </a:lnTo>
                  <a:lnTo>
                    <a:pt x="3009" y="4455"/>
                  </a:lnTo>
                  <a:lnTo>
                    <a:pt x="2785" y="4350"/>
                  </a:lnTo>
                  <a:lnTo>
                    <a:pt x="2560" y="4245"/>
                  </a:lnTo>
                  <a:lnTo>
                    <a:pt x="2352" y="4140"/>
                  </a:lnTo>
                  <a:lnTo>
                    <a:pt x="2145" y="4030"/>
                  </a:lnTo>
                  <a:lnTo>
                    <a:pt x="1955" y="3913"/>
                  </a:lnTo>
                  <a:lnTo>
                    <a:pt x="1765" y="3796"/>
                  </a:lnTo>
                  <a:lnTo>
                    <a:pt x="1592" y="3680"/>
                  </a:lnTo>
                  <a:lnTo>
                    <a:pt x="1419" y="3557"/>
                  </a:lnTo>
                  <a:lnTo>
                    <a:pt x="1108" y="3307"/>
                  </a:lnTo>
                  <a:lnTo>
                    <a:pt x="831" y="3050"/>
                  </a:lnTo>
                  <a:lnTo>
                    <a:pt x="589" y="2794"/>
                  </a:lnTo>
                  <a:lnTo>
                    <a:pt x="381" y="2531"/>
                  </a:lnTo>
                  <a:lnTo>
                    <a:pt x="226" y="2275"/>
                  </a:lnTo>
                  <a:lnTo>
                    <a:pt x="105" y="2018"/>
                  </a:lnTo>
                  <a:lnTo>
                    <a:pt x="70" y="1896"/>
                  </a:lnTo>
                  <a:lnTo>
                    <a:pt x="36" y="1767"/>
                  </a:lnTo>
                  <a:lnTo>
                    <a:pt x="18" y="1645"/>
                  </a:lnTo>
                  <a:lnTo>
                    <a:pt x="1" y="1528"/>
                  </a:lnTo>
                  <a:lnTo>
                    <a:pt x="1" y="1412"/>
                  </a:lnTo>
                  <a:lnTo>
                    <a:pt x="18" y="1295"/>
                  </a:lnTo>
                  <a:lnTo>
                    <a:pt x="53" y="1184"/>
                  </a:lnTo>
                  <a:lnTo>
                    <a:pt x="87" y="1074"/>
                  </a:lnTo>
                  <a:lnTo>
                    <a:pt x="139" y="969"/>
                  </a:lnTo>
                  <a:lnTo>
                    <a:pt x="191" y="870"/>
                  </a:lnTo>
                  <a:lnTo>
                    <a:pt x="260" y="770"/>
                  </a:lnTo>
                  <a:lnTo>
                    <a:pt x="347" y="677"/>
                  </a:lnTo>
                  <a:lnTo>
                    <a:pt x="451" y="590"/>
                  </a:lnTo>
                  <a:lnTo>
                    <a:pt x="572" y="508"/>
                  </a:lnTo>
                  <a:lnTo>
                    <a:pt x="693" y="432"/>
                  </a:lnTo>
                  <a:lnTo>
                    <a:pt x="831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6"/>
                  </a:lnTo>
                  <a:lnTo>
                    <a:pt x="1505" y="129"/>
                  </a:lnTo>
                  <a:lnTo>
                    <a:pt x="1713" y="88"/>
                  </a:lnTo>
                  <a:lnTo>
                    <a:pt x="1937" y="59"/>
                  </a:lnTo>
                  <a:lnTo>
                    <a:pt x="2162" y="30"/>
                  </a:lnTo>
                  <a:lnTo>
                    <a:pt x="2422" y="12"/>
                  </a:lnTo>
                  <a:lnTo>
                    <a:pt x="2681" y="1"/>
                  </a:lnTo>
                  <a:lnTo>
                    <a:pt x="2958" y="1"/>
                  </a:lnTo>
                  <a:lnTo>
                    <a:pt x="3251" y="7"/>
                  </a:lnTo>
                  <a:lnTo>
                    <a:pt x="3563" y="24"/>
                  </a:lnTo>
                  <a:lnTo>
                    <a:pt x="3874" y="47"/>
                  </a:lnTo>
                  <a:lnTo>
                    <a:pt x="4220" y="82"/>
                  </a:lnTo>
                  <a:lnTo>
                    <a:pt x="4566" y="123"/>
                  </a:lnTo>
                  <a:lnTo>
                    <a:pt x="4946" y="182"/>
                  </a:lnTo>
                  <a:lnTo>
                    <a:pt x="5326" y="246"/>
                  </a:lnTo>
                  <a:lnTo>
                    <a:pt x="5724" y="3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125" name="Google Shape;125;p16"/>
          <p:cNvSpPr/>
          <p:nvPr/>
        </p:nvSpPr>
        <p:spPr>
          <a:xfrm flipH="1">
            <a:off x="-8249108" y="4403669"/>
            <a:ext cx="285902" cy="251067"/>
          </a:xfrm>
          <a:custGeom>
            <a:avLst/>
            <a:gdLst/>
            <a:ahLst/>
            <a:cxnLst/>
            <a:rect l="l" t="t" r="r" b="b"/>
            <a:pathLst>
              <a:path w="26991" h="8764" extrusionOk="0">
                <a:moveTo>
                  <a:pt x="13573" y="0"/>
                </a:moveTo>
                <a:lnTo>
                  <a:pt x="13262" y="6"/>
                </a:lnTo>
                <a:lnTo>
                  <a:pt x="12951" y="12"/>
                </a:lnTo>
                <a:lnTo>
                  <a:pt x="12640" y="24"/>
                </a:lnTo>
                <a:lnTo>
                  <a:pt x="12328" y="41"/>
                </a:lnTo>
                <a:lnTo>
                  <a:pt x="11706" y="82"/>
                </a:lnTo>
                <a:lnTo>
                  <a:pt x="11083" y="134"/>
                </a:lnTo>
                <a:lnTo>
                  <a:pt x="10461" y="204"/>
                </a:lnTo>
                <a:lnTo>
                  <a:pt x="9839" y="280"/>
                </a:lnTo>
                <a:lnTo>
                  <a:pt x="9216" y="368"/>
                </a:lnTo>
                <a:lnTo>
                  <a:pt x="8576" y="467"/>
                </a:lnTo>
                <a:lnTo>
                  <a:pt x="7937" y="577"/>
                </a:lnTo>
                <a:lnTo>
                  <a:pt x="7297" y="694"/>
                </a:lnTo>
                <a:lnTo>
                  <a:pt x="6640" y="822"/>
                </a:lnTo>
                <a:lnTo>
                  <a:pt x="5966" y="956"/>
                </a:lnTo>
                <a:lnTo>
                  <a:pt x="4582" y="1236"/>
                </a:lnTo>
                <a:lnTo>
                  <a:pt x="3130" y="1545"/>
                </a:lnTo>
                <a:lnTo>
                  <a:pt x="1609" y="1860"/>
                </a:lnTo>
                <a:lnTo>
                  <a:pt x="813" y="2023"/>
                </a:lnTo>
                <a:lnTo>
                  <a:pt x="1" y="2181"/>
                </a:lnTo>
                <a:lnTo>
                  <a:pt x="1" y="2181"/>
                </a:lnTo>
                <a:lnTo>
                  <a:pt x="346" y="2123"/>
                </a:lnTo>
                <a:lnTo>
                  <a:pt x="710" y="2070"/>
                </a:lnTo>
                <a:lnTo>
                  <a:pt x="1073" y="2029"/>
                </a:lnTo>
                <a:lnTo>
                  <a:pt x="1453" y="2000"/>
                </a:lnTo>
                <a:lnTo>
                  <a:pt x="1833" y="1983"/>
                </a:lnTo>
                <a:lnTo>
                  <a:pt x="2231" y="1971"/>
                </a:lnTo>
                <a:lnTo>
                  <a:pt x="2629" y="1971"/>
                </a:lnTo>
                <a:lnTo>
                  <a:pt x="3044" y="1983"/>
                </a:lnTo>
                <a:lnTo>
                  <a:pt x="3459" y="2000"/>
                </a:lnTo>
                <a:lnTo>
                  <a:pt x="3874" y="2029"/>
                </a:lnTo>
                <a:lnTo>
                  <a:pt x="4289" y="2064"/>
                </a:lnTo>
                <a:lnTo>
                  <a:pt x="4703" y="2105"/>
                </a:lnTo>
                <a:lnTo>
                  <a:pt x="5136" y="2157"/>
                </a:lnTo>
                <a:lnTo>
                  <a:pt x="5568" y="2222"/>
                </a:lnTo>
                <a:lnTo>
                  <a:pt x="5983" y="2286"/>
                </a:lnTo>
                <a:lnTo>
                  <a:pt x="6415" y="2362"/>
                </a:lnTo>
                <a:lnTo>
                  <a:pt x="6847" y="2443"/>
                </a:lnTo>
                <a:lnTo>
                  <a:pt x="7262" y="2531"/>
                </a:lnTo>
                <a:lnTo>
                  <a:pt x="7695" y="2624"/>
                </a:lnTo>
                <a:lnTo>
                  <a:pt x="8110" y="2723"/>
                </a:lnTo>
                <a:lnTo>
                  <a:pt x="8525" y="2828"/>
                </a:lnTo>
                <a:lnTo>
                  <a:pt x="8940" y="2939"/>
                </a:lnTo>
                <a:lnTo>
                  <a:pt x="9354" y="3055"/>
                </a:lnTo>
                <a:lnTo>
                  <a:pt x="9752" y="3178"/>
                </a:lnTo>
                <a:lnTo>
                  <a:pt x="10150" y="3300"/>
                </a:lnTo>
                <a:lnTo>
                  <a:pt x="10547" y="3434"/>
                </a:lnTo>
                <a:lnTo>
                  <a:pt x="10928" y="3568"/>
                </a:lnTo>
                <a:lnTo>
                  <a:pt x="11308" y="3703"/>
                </a:lnTo>
                <a:lnTo>
                  <a:pt x="11671" y="3843"/>
                </a:lnTo>
                <a:lnTo>
                  <a:pt x="12017" y="3988"/>
                </a:lnTo>
                <a:lnTo>
                  <a:pt x="12363" y="4134"/>
                </a:lnTo>
                <a:lnTo>
                  <a:pt x="12709" y="4286"/>
                </a:lnTo>
                <a:lnTo>
                  <a:pt x="13020" y="4437"/>
                </a:lnTo>
                <a:lnTo>
                  <a:pt x="13331" y="4595"/>
                </a:lnTo>
                <a:lnTo>
                  <a:pt x="13642" y="4746"/>
                </a:lnTo>
                <a:lnTo>
                  <a:pt x="13919" y="4904"/>
                </a:lnTo>
                <a:lnTo>
                  <a:pt x="14178" y="5061"/>
                </a:lnTo>
                <a:lnTo>
                  <a:pt x="14438" y="5224"/>
                </a:lnTo>
                <a:lnTo>
                  <a:pt x="14680" y="5382"/>
                </a:lnTo>
                <a:lnTo>
                  <a:pt x="14887" y="5545"/>
                </a:lnTo>
                <a:lnTo>
                  <a:pt x="15095" y="5702"/>
                </a:lnTo>
                <a:lnTo>
                  <a:pt x="15285" y="5866"/>
                </a:lnTo>
                <a:lnTo>
                  <a:pt x="15441" y="6023"/>
                </a:lnTo>
                <a:lnTo>
                  <a:pt x="15596" y="6181"/>
                </a:lnTo>
                <a:lnTo>
                  <a:pt x="15717" y="6344"/>
                </a:lnTo>
                <a:lnTo>
                  <a:pt x="15821" y="6495"/>
                </a:lnTo>
                <a:lnTo>
                  <a:pt x="15907" y="6653"/>
                </a:lnTo>
                <a:lnTo>
                  <a:pt x="15959" y="6804"/>
                </a:lnTo>
                <a:lnTo>
                  <a:pt x="15994" y="6956"/>
                </a:lnTo>
                <a:lnTo>
                  <a:pt x="16011" y="7108"/>
                </a:lnTo>
                <a:lnTo>
                  <a:pt x="15994" y="7253"/>
                </a:lnTo>
                <a:lnTo>
                  <a:pt x="15959" y="7393"/>
                </a:lnTo>
                <a:lnTo>
                  <a:pt x="15907" y="7533"/>
                </a:lnTo>
                <a:lnTo>
                  <a:pt x="15821" y="7667"/>
                </a:lnTo>
                <a:lnTo>
                  <a:pt x="15700" y="7801"/>
                </a:lnTo>
                <a:lnTo>
                  <a:pt x="15544" y="7930"/>
                </a:lnTo>
                <a:lnTo>
                  <a:pt x="15371" y="8052"/>
                </a:lnTo>
                <a:lnTo>
                  <a:pt x="15181" y="8169"/>
                </a:lnTo>
                <a:lnTo>
                  <a:pt x="14939" y="8285"/>
                </a:lnTo>
                <a:lnTo>
                  <a:pt x="14680" y="8390"/>
                </a:lnTo>
                <a:lnTo>
                  <a:pt x="14386" y="8495"/>
                </a:lnTo>
                <a:lnTo>
                  <a:pt x="14057" y="8589"/>
                </a:lnTo>
                <a:lnTo>
                  <a:pt x="13694" y="8682"/>
                </a:lnTo>
                <a:lnTo>
                  <a:pt x="13297" y="8763"/>
                </a:lnTo>
                <a:lnTo>
                  <a:pt x="13798" y="8670"/>
                </a:lnTo>
                <a:lnTo>
                  <a:pt x="14299" y="8577"/>
                </a:lnTo>
                <a:lnTo>
                  <a:pt x="15371" y="8390"/>
                </a:lnTo>
                <a:lnTo>
                  <a:pt x="16495" y="8210"/>
                </a:lnTo>
                <a:lnTo>
                  <a:pt x="17654" y="8023"/>
                </a:lnTo>
                <a:lnTo>
                  <a:pt x="18812" y="7831"/>
                </a:lnTo>
                <a:lnTo>
                  <a:pt x="19953" y="7627"/>
                </a:lnTo>
                <a:lnTo>
                  <a:pt x="20524" y="7522"/>
                </a:lnTo>
                <a:lnTo>
                  <a:pt x="21094" y="7417"/>
                </a:lnTo>
                <a:lnTo>
                  <a:pt x="21630" y="7306"/>
                </a:lnTo>
                <a:lnTo>
                  <a:pt x="22166" y="7189"/>
                </a:lnTo>
                <a:lnTo>
                  <a:pt x="22685" y="7073"/>
                </a:lnTo>
                <a:lnTo>
                  <a:pt x="23186" y="6950"/>
                </a:lnTo>
                <a:lnTo>
                  <a:pt x="23670" y="6822"/>
                </a:lnTo>
                <a:lnTo>
                  <a:pt x="24120" y="6688"/>
                </a:lnTo>
                <a:lnTo>
                  <a:pt x="24552" y="6548"/>
                </a:lnTo>
                <a:lnTo>
                  <a:pt x="24950" y="6408"/>
                </a:lnTo>
                <a:lnTo>
                  <a:pt x="25330" y="6256"/>
                </a:lnTo>
                <a:lnTo>
                  <a:pt x="25676" y="6099"/>
                </a:lnTo>
                <a:lnTo>
                  <a:pt x="25987" y="5936"/>
                </a:lnTo>
                <a:lnTo>
                  <a:pt x="26126" y="5854"/>
                </a:lnTo>
                <a:lnTo>
                  <a:pt x="26247" y="5767"/>
                </a:lnTo>
                <a:lnTo>
                  <a:pt x="26368" y="5679"/>
                </a:lnTo>
                <a:lnTo>
                  <a:pt x="26489" y="5586"/>
                </a:lnTo>
                <a:lnTo>
                  <a:pt x="26592" y="5493"/>
                </a:lnTo>
                <a:lnTo>
                  <a:pt x="26679" y="5399"/>
                </a:lnTo>
                <a:lnTo>
                  <a:pt x="26765" y="5306"/>
                </a:lnTo>
                <a:lnTo>
                  <a:pt x="26835" y="5207"/>
                </a:lnTo>
                <a:lnTo>
                  <a:pt x="26886" y="5108"/>
                </a:lnTo>
                <a:lnTo>
                  <a:pt x="26938" y="5003"/>
                </a:lnTo>
                <a:lnTo>
                  <a:pt x="26973" y="4898"/>
                </a:lnTo>
                <a:lnTo>
                  <a:pt x="26990" y="4793"/>
                </a:lnTo>
                <a:lnTo>
                  <a:pt x="26990" y="4682"/>
                </a:lnTo>
                <a:lnTo>
                  <a:pt x="26990" y="4571"/>
                </a:lnTo>
                <a:lnTo>
                  <a:pt x="26973" y="4449"/>
                </a:lnTo>
                <a:lnTo>
                  <a:pt x="26956" y="4326"/>
                </a:lnTo>
                <a:lnTo>
                  <a:pt x="26904" y="4204"/>
                </a:lnTo>
                <a:lnTo>
                  <a:pt x="26852" y="4082"/>
                </a:lnTo>
                <a:lnTo>
                  <a:pt x="26800" y="3965"/>
                </a:lnTo>
                <a:lnTo>
                  <a:pt x="26731" y="3848"/>
                </a:lnTo>
                <a:lnTo>
                  <a:pt x="26644" y="3732"/>
                </a:lnTo>
                <a:lnTo>
                  <a:pt x="26558" y="3615"/>
                </a:lnTo>
                <a:lnTo>
                  <a:pt x="26454" y="3504"/>
                </a:lnTo>
                <a:lnTo>
                  <a:pt x="26350" y="3394"/>
                </a:lnTo>
                <a:lnTo>
                  <a:pt x="26091" y="3172"/>
                </a:lnTo>
                <a:lnTo>
                  <a:pt x="25814" y="2956"/>
                </a:lnTo>
                <a:lnTo>
                  <a:pt x="25503" y="2752"/>
                </a:lnTo>
                <a:lnTo>
                  <a:pt x="25140" y="2548"/>
                </a:lnTo>
                <a:lnTo>
                  <a:pt x="24760" y="2350"/>
                </a:lnTo>
                <a:lnTo>
                  <a:pt x="24345" y="2157"/>
                </a:lnTo>
                <a:lnTo>
                  <a:pt x="23913" y="1971"/>
                </a:lnTo>
                <a:lnTo>
                  <a:pt x="23446" y="1790"/>
                </a:lnTo>
                <a:lnTo>
                  <a:pt x="22962" y="1615"/>
                </a:lnTo>
                <a:lnTo>
                  <a:pt x="22443" y="1446"/>
                </a:lnTo>
                <a:lnTo>
                  <a:pt x="21907" y="1283"/>
                </a:lnTo>
                <a:lnTo>
                  <a:pt x="21112" y="1061"/>
                </a:lnTo>
                <a:lnTo>
                  <a:pt x="20731" y="956"/>
                </a:lnTo>
                <a:lnTo>
                  <a:pt x="20351" y="857"/>
                </a:lnTo>
                <a:lnTo>
                  <a:pt x="19970" y="770"/>
                </a:lnTo>
                <a:lnTo>
                  <a:pt x="19607" y="682"/>
                </a:lnTo>
                <a:lnTo>
                  <a:pt x="19244" y="601"/>
                </a:lnTo>
                <a:lnTo>
                  <a:pt x="18881" y="525"/>
                </a:lnTo>
                <a:lnTo>
                  <a:pt x="18518" y="455"/>
                </a:lnTo>
                <a:lnTo>
                  <a:pt x="18172" y="391"/>
                </a:lnTo>
                <a:lnTo>
                  <a:pt x="17827" y="333"/>
                </a:lnTo>
                <a:lnTo>
                  <a:pt x="17481" y="280"/>
                </a:lnTo>
                <a:lnTo>
                  <a:pt x="17135" y="233"/>
                </a:lnTo>
                <a:lnTo>
                  <a:pt x="16806" y="187"/>
                </a:lnTo>
                <a:lnTo>
                  <a:pt x="16461" y="152"/>
                </a:lnTo>
                <a:lnTo>
                  <a:pt x="16132" y="117"/>
                </a:lnTo>
                <a:lnTo>
                  <a:pt x="15804" y="88"/>
                </a:lnTo>
                <a:lnTo>
                  <a:pt x="15475" y="59"/>
                </a:lnTo>
                <a:lnTo>
                  <a:pt x="15164" y="41"/>
                </a:lnTo>
                <a:lnTo>
                  <a:pt x="14835" y="24"/>
                </a:lnTo>
                <a:lnTo>
                  <a:pt x="14524" y="12"/>
                </a:lnTo>
                <a:lnTo>
                  <a:pt x="14196" y="6"/>
                </a:lnTo>
                <a:lnTo>
                  <a:pt x="13884" y="0"/>
                </a:lnTo>
                <a:close/>
              </a:path>
            </a:pathLst>
          </a:custGeom>
          <a:solidFill>
            <a:srgbClr val="D8CD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26" name="Google Shape;126;p16"/>
          <p:cNvSpPr/>
          <p:nvPr/>
        </p:nvSpPr>
        <p:spPr>
          <a:xfrm flipH="1">
            <a:off x="-8127315" y="4464803"/>
            <a:ext cx="176746" cy="192941"/>
          </a:xfrm>
          <a:custGeom>
            <a:avLst/>
            <a:gdLst/>
            <a:ahLst/>
            <a:cxnLst/>
            <a:rect l="l" t="t" r="r" b="b"/>
            <a:pathLst>
              <a:path w="16686" h="6735" extrusionOk="0">
                <a:moveTo>
                  <a:pt x="3182" y="0"/>
                </a:moveTo>
                <a:lnTo>
                  <a:pt x="2819" y="6"/>
                </a:lnTo>
                <a:lnTo>
                  <a:pt x="2473" y="23"/>
                </a:lnTo>
                <a:lnTo>
                  <a:pt x="2162" y="53"/>
                </a:lnTo>
                <a:lnTo>
                  <a:pt x="1885" y="88"/>
                </a:lnTo>
                <a:lnTo>
                  <a:pt x="1609" y="134"/>
                </a:lnTo>
                <a:lnTo>
                  <a:pt x="1367" y="187"/>
                </a:lnTo>
                <a:lnTo>
                  <a:pt x="1142" y="251"/>
                </a:lnTo>
                <a:lnTo>
                  <a:pt x="934" y="327"/>
                </a:lnTo>
                <a:lnTo>
                  <a:pt x="761" y="402"/>
                </a:lnTo>
                <a:lnTo>
                  <a:pt x="606" y="490"/>
                </a:lnTo>
                <a:lnTo>
                  <a:pt x="450" y="583"/>
                </a:lnTo>
                <a:lnTo>
                  <a:pt x="329" y="682"/>
                </a:lnTo>
                <a:lnTo>
                  <a:pt x="243" y="793"/>
                </a:lnTo>
                <a:lnTo>
                  <a:pt x="156" y="904"/>
                </a:lnTo>
                <a:lnTo>
                  <a:pt x="87" y="1026"/>
                </a:lnTo>
                <a:lnTo>
                  <a:pt x="53" y="1149"/>
                </a:lnTo>
                <a:lnTo>
                  <a:pt x="18" y="1277"/>
                </a:lnTo>
                <a:lnTo>
                  <a:pt x="1" y="1411"/>
                </a:lnTo>
                <a:lnTo>
                  <a:pt x="18" y="1551"/>
                </a:lnTo>
                <a:lnTo>
                  <a:pt x="35" y="1691"/>
                </a:lnTo>
                <a:lnTo>
                  <a:pt x="70" y="1837"/>
                </a:lnTo>
                <a:lnTo>
                  <a:pt x="139" y="1988"/>
                </a:lnTo>
                <a:lnTo>
                  <a:pt x="208" y="2140"/>
                </a:lnTo>
                <a:lnTo>
                  <a:pt x="295" y="2292"/>
                </a:lnTo>
                <a:lnTo>
                  <a:pt x="398" y="2449"/>
                </a:lnTo>
                <a:lnTo>
                  <a:pt x="502" y="2606"/>
                </a:lnTo>
                <a:lnTo>
                  <a:pt x="640" y="2770"/>
                </a:lnTo>
                <a:lnTo>
                  <a:pt x="779" y="2927"/>
                </a:lnTo>
                <a:lnTo>
                  <a:pt x="934" y="3090"/>
                </a:lnTo>
                <a:lnTo>
                  <a:pt x="1107" y="3254"/>
                </a:lnTo>
                <a:lnTo>
                  <a:pt x="1297" y="3417"/>
                </a:lnTo>
                <a:lnTo>
                  <a:pt x="1488" y="3580"/>
                </a:lnTo>
                <a:lnTo>
                  <a:pt x="1695" y="3738"/>
                </a:lnTo>
                <a:lnTo>
                  <a:pt x="1920" y="3901"/>
                </a:lnTo>
                <a:lnTo>
                  <a:pt x="2145" y="4058"/>
                </a:lnTo>
                <a:lnTo>
                  <a:pt x="2387" y="4216"/>
                </a:lnTo>
                <a:lnTo>
                  <a:pt x="2646" y="4373"/>
                </a:lnTo>
                <a:lnTo>
                  <a:pt x="2905" y="4525"/>
                </a:lnTo>
                <a:lnTo>
                  <a:pt x="3165" y="4676"/>
                </a:lnTo>
                <a:lnTo>
                  <a:pt x="3441" y="4822"/>
                </a:lnTo>
                <a:lnTo>
                  <a:pt x="3735" y="4968"/>
                </a:lnTo>
                <a:lnTo>
                  <a:pt x="4029" y="5108"/>
                </a:lnTo>
                <a:lnTo>
                  <a:pt x="4340" y="5242"/>
                </a:lnTo>
                <a:lnTo>
                  <a:pt x="4652" y="5370"/>
                </a:lnTo>
                <a:lnTo>
                  <a:pt x="4980" y="5498"/>
                </a:lnTo>
                <a:lnTo>
                  <a:pt x="5291" y="5621"/>
                </a:lnTo>
                <a:lnTo>
                  <a:pt x="5637" y="5737"/>
                </a:lnTo>
                <a:lnTo>
                  <a:pt x="5966" y="5848"/>
                </a:lnTo>
                <a:lnTo>
                  <a:pt x="6311" y="5947"/>
                </a:lnTo>
                <a:lnTo>
                  <a:pt x="6675" y="6046"/>
                </a:lnTo>
                <a:lnTo>
                  <a:pt x="7020" y="6134"/>
                </a:lnTo>
                <a:lnTo>
                  <a:pt x="7383" y="6216"/>
                </a:lnTo>
                <a:lnTo>
                  <a:pt x="7747" y="6291"/>
                </a:lnTo>
                <a:lnTo>
                  <a:pt x="8127" y="6361"/>
                </a:lnTo>
                <a:lnTo>
                  <a:pt x="8576" y="6437"/>
                </a:lnTo>
                <a:lnTo>
                  <a:pt x="9026" y="6501"/>
                </a:lnTo>
                <a:lnTo>
                  <a:pt x="9475" y="6560"/>
                </a:lnTo>
                <a:lnTo>
                  <a:pt x="9908" y="6612"/>
                </a:lnTo>
                <a:lnTo>
                  <a:pt x="10340" y="6653"/>
                </a:lnTo>
                <a:lnTo>
                  <a:pt x="10755" y="6682"/>
                </a:lnTo>
                <a:lnTo>
                  <a:pt x="11170" y="6711"/>
                </a:lnTo>
                <a:lnTo>
                  <a:pt x="11568" y="6729"/>
                </a:lnTo>
                <a:lnTo>
                  <a:pt x="11948" y="6734"/>
                </a:lnTo>
                <a:lnTo>
                  <a:pt x="12311" y="6734"/>
                </a:lnTo>
                <a:lnTo>
                  <a:pt x="12674" y="6729"/>
                </a:lnTo>
                <a:lnTo>
                  <a:pt x="13020" y="6711"/>
                </a:lnTo>
                <a:lnTo>
                  <a:pt x="13366" y="6688"/>
                </a:lnTo>
                <a:lnTo>
                  <a:pt x="13677" y="6659"/>
                </a:lnTo>
                <a:lnTo>
                  <a:pt x="13988" y="6612"/>
                </a:lnTo>
                <a:lnTo>
                  <a:pt x="14282" y="6565"/>
                </a:lnTo>
                <a:lnTo>
                  <a:pt x="14559" y="6507"/>
                </a:lnTo>
                <a:lnTo>
                  <a:pt x="14835" y="6443"/>
                </a:lnTo>
                <a:lnTo>
                  <a:pt x="15077" y="6367"/>
                </a:lnTo>
                <a:lnTo>
                  <a:pt x="15319" y="6285"/>
                </a:lnTo>
                <a:lnTo>
                  <a:pt x="15527" y="6192"/>
                </a:lnTo>
                <a:lnTo>
                  <a:pt x="15734" y="6093"/>
                </a:lnTo>
                <a:lnTo>
                  <a:pt x="15907" y="5982"/>
                </a:lnTo>
                <a:lnTo>
                  <a:pt x="16080" y="5872"/>
                </a:lnTo>
                <a:lnTo>
                  <a:pt x="16219" y="5743"/>
                </a:lnTo>
                <a:lnTo>
                  <a:pt x="16340" y="5609"/>
                </a:lnTo>
                <a:lnTo>
                  <a:pt x="16461" y="5469"/>
                </a:lnTo>
                <a:lnTo>
                  <a:pt x="16547" y="5318"/>
                </a:lnTo>
                <a:lnTo>
                  <a:pt x="16616" y="5160"/>
                </a:lnTo>
                <a:lnTo>
                  <a:pt x="16651" y="4991"/>
                </a:lnTo>
                <a:lnTo>
                  <a:pt x="16685" y="4816"/>
                </a:lnTo>
                <a:lnTo>
                  <a:pt x="16685" y="4630"/>
                </a:lnTo>
                <a:lnTo>
                  <a:pt x="16668" y="4461"/>
                </a:lnTo>
                <a:lnTo>
                  <a:pt x="16634" y="4297"/>
                </a:lnTo>
                <a:lnTo>
                  <a:pt x="16564" y="4128"/>
                </a:lnTo>
                <a:lnTo>
                  <a:pt x="16495" y="3971"/>
                </a:lnTo>
                <a:lnTo>
                  <a:pt x="16391" y="3808"/>
                </a:lnTo>
                <a:lnTo>
                  <a:pt x="16253" y="3656"/>
                </a:lnTo>
                <a:lnTo>
                  <a:pt x="16115" y="3498"/>
                </a:lnTo>
                <a:lnTo>
                  <a:pt x="15942" y="3347"/>
                </a:lnTo>
                <a:lnTo>
                  <a:pt x="15769" y="3201"/>
                </a:lnTo>
                <a:lnTo>
                  <a:pt x="15562" y="3055"/>
                </a:lnTo>
                <a:lnTo>
                  <a:pt x="15354" y="2915"/>
                </a:lnTo>
                <a:lnTo>
                  <a:pt x="15112" y="2776"/>
                </a:lnTo>
                <a:lnTo>
                  <a:pt x="14870" y="2636"/>
                </a:lnTo>
                <a:lnTo>
                  <a:pt x="14611" y="2501"/>
                </a:lnTo>
                <a:lnTo>
                  <a:pt x="14334" y="2367"/>
                </a:lnTo>
                <a:lnTo>
                  <a:pt x="14040" y="2239"/>
                </a:lnTo>
                <a:lnTo>
                  <a:pt x="13746" y="2117"/>
                </a:lnTo>
                <a:lnTo>
                  <a:pt x="13418" y="1994"/>
                </a:lnTo>
                <a:lnTo>
                  <a:pt x="13089" y="1872"/>
                </a:lnTo>
                <a:lnTo>
                  <a:pt x="12761" y="1755"/>
                </a:lnTo>
                <a:lnTo>
                  <a:pt x="12415" y="1639"/>
                </a:lnTo>
                <a:lnTo>
                  <a:pt x="12052" y="1528"/>
                </a:lnTo>
                <a:lnTo>
                  <a:pt x="11689" y="1417"/>
                </a:lnTo>
                <a:lnTo>
                  <a:pt x="11326" y="1312"/>
                </a:lnTo>
                <a:lnTo>
                  <a:pt x="10945" y="1213"/>
                </a:lnTo>
                <a:lnTo>
                  <a:pt x="10547" y="1108"/>
                </a:lnTo>
                <a:lnTo>
                  <a:pt x="9769" y="921"/>
                </a:lnTo>
                <a:lnTo>
                  <a:pt x="8957" y="741"/>
                </a:lnTo>
                <a:lnTo>
                  <a:pt x="8144" y="577"/>
                </a:lnTo>
                <a:lnTo>
                  <a:pt x="7522" y="461"/>
                </a:lnTo>
                <a:lnTo>
                  <a:pt x="6934" y="356"/>
                </a:lnTo>
                <a:lnTo>
                  <a:pt x="6381" y="268"/>
                </a:lnTo>
                <a:lnTo>
                  <a:pt x="5845" y="193"/>
                </a:lnTo>
                <a:lnTo>
                  <a:pt x="5343" y="134"/>
                </a:lnTo>
                <a:lnTo>
                  <a:pt x="4859" y="82"/>
                </a:lnTo>
                <a:lnTo>
                  <a:pt x="4392" y="47"/>
                </a:lnTo>
                <a:lnTo>
                  <a:pt x="3960" y="18"/>
                </a:lnTo>
                <a:lnTo>
                  <a:pt x="3562" y="6"/>
                </a:lnTo>
                <a:lnTo>
                  <a:pt x="3182" y="0"/>
                </a:lnTo>
                <a:close/>
              </a:path>
            </a:pathLst>
          </a:custGeom>
          <a:solidFill>
            <a:srgbClr val="F5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27" name="Google Shape;127;p16"/>
          <p:cNvSpPr/>
          <p:nvPr/>
        </p:nvSpPr>
        <p:spPr>
          <a:xfrm flipH="1">
            <a:off x="-8448363" y="4559655"/>
            <a:ext cx="121432" cy="64342"/>
          </a:xfrm>
          <a:custGeom>
            <a:avLst/>
            <a:gdLst/>
            <a:ahLst/>
            <a:cxnLst/>
            <a:rect l="l" t="t" r="r" b="b"/>
            <a:pathLst>
              <a:path w="11464" h="2246" extrusionOk="0">
                <a:moveTo>
                  <a:pt x="11464" y="1"/>
                </a:moveTo>
                <a:lnTo>
                  <a:pt x="0" y="2246"/>
                </a:lnTo>
                <a:lnTo>
                  <a:pt x="1124" y="2047"/>
                </a:lnTo>
                <a:lnTo>
                  <a:pt x="2438" y="1803"/>
                </a:lnTo>
                <a:lnTo>
                  <a:pt x="3891" y="1529"/>
                </a:lnTo>
                <a:lnTo>
                  <a:pt x="5447" y="1225"/>
                </a:lnTo>
                <a:lnTo>
                  <a:pt x="7037" y="910"/>
                </a:lnTo>
                <a:lnTo>
                  <a:pt x="8593" y="596"/>
                </a:lnTo>
                <a:lnTo>
                  <a:pt x="10098" y="287"/>
                </a:lnTo>
                <a:lnTo>
                  <a:pt x="11464" y="1"/>
                </a:lnTo>
                <a:close/>
              </a:path>
            </a:pathLst>
          </a:custGeom>
          <a:solidFill>
            <a:srgbClr val="4D13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28" name="Google Shape;128;p16"/>
          <p:cNvSpPr/>
          <p:nvPr/>
        </p:nvSpPr>
        <p:spPr>
          <a:xfrm flipH="1">
            <a:off x="-8338847" y="4205887"/>
            <a:ext cx="603836" cy="421949"/>
          </a:xfrm>
          <a:custGeom>
            <a:avLst/>
            <a:gdLst/>
            <a:ahLst/>
            <a:cxnLst/>
            <a:rect l="l" t="t" r="r" b="b"/>
            <a:pathLst>
              <a:path w="57006" h="14729" extrusionOk="0">
                <a:moveTo>
                  <a:pt x="11982" y="1"/>
                </a:moveTo>
                <a:lnTo>
                  <a:pt x="11239" y="13"/>
                </a:lnTo>
                <a:lnTo>
                  <a:pt x="10495" y="30"/>
                </a:lnTo>
                <a:lnTo>
                  <a:pt x="9735" y="59"/>
                </a:lnTo>
                <a:lnTo>
                  <a:pt x="8991" y="100"/>
                </a:lnTo>
                <a:lnTo>
                  <a:pt x="8265" y="152"/>
                </a:lnTo>
                <a:lnTo>
                  <a:pt x="7522" y="211"/>
                </a:lnTo>
                <a:lnTo>
                  <a:pt x="6795" y="281"/>
                </a:lnTo>
                <a:lnTo>
                  <a:pt x="6069" y="362"/>
                </a:lnTo>
                <a:lnTo>
                  <a:pt x="5343" y="456"/>
                </a:lnTo>
                <a:lnTo>
                  <a:pt x="4807" y="531"/>
                </a:lnTo>
                <a:lnTo>
                  <a:pt x="4288" y="619"/>
                </a:lnTo>
                <a:lnTo>
                  <a:pt x="3804" y="706"/>
                </a:lnTo>
                <a:lnTo>
                  <a:pt x="3355" y="800"/>
                </a:lnTo>
                <a:lnTo>
                  <a:pt x="2940" y="899"/>
                </a:lnTo>
                <a:lnTo>
                  <a:pt x="2542" y="1004"/>
                </a:lnTo>
                <a:lnTo>
                  <a:pt x="2162" y="1114"/>
                </a:lnTo>
                <a:lnTo>
                  <a:pt x="1833" y="1225"/>
                </a:lnTo>
                <a:lnTo>
                  <a:pt x="1522" y="1342"/>
                </a:lnTo>
                <a:lnTo>
                  <a:pt x="1228" y="1464"/>
                </a:lnTo>
                <a:lnTo>
                  <a:pt x="986" y="1587"/>
                </a:lnTo>
                <a:lnTo>
                  <a:pt x="761" y="1721"/>
                </a:lnTo>
                <a:lnTo>
                  <a:pt x="554" y="1849"/>
                </a:lnTo>
                <a:lnTo>
                  <a:pt x="398" y="1983"/>
                </a:lnTo>
                <a:lnTo>
                  <a:pt x="260" y="2123"/>
                </a:lnTo>
                <a:lnTo>
                  <a:pt x="139" y="2263"/>
                </a:lnTo>
                <a:lnTo>
                  <a:pt x="70" y="2409"/>
                </a:lnTo>
                <a:lnTo>
                  <a:pt x="18" y="2555"/>
                </a:lnTo>
                <a:lnTo>
                  <a:pt x="0" y="2700"/>
                </a:lnTo>
                <a:lnTo>
                  <a:pt x="0" y="2852"/>
                </a:lnTo>
                <a:lnTo>
                  <a:pt x="52" y="3004"/>
                </a:lnTo>
                <a:lnTo>
                  <a:pt x="121" y="3161"/>
                </a:lnTo>
                <a:lnTo>
                  <a:pt x="208" y="3313"/>
                </a:lnTo>
                <a:lnTo>
                  <a:pt x="346" y="3470"/>
                </a:lnTo>
                <a:lnTo>
                  <a:pt x="502" y="3627"/>
                </a:lnTo>
                <a:lnTo>
                  <a:pt x="692" y="3785"/>
                </a:lnTo>
                <a:lnTo>
                  <a:pt x="917" y="3942"/>
                </a:lnTo>
                <a:lnTo>
                  <a:pt x="1159" y="4100"/>
                </a:lnTo>
                <a:lnTo>
                  <a:pt x="1436" y="4263"/>
                </a:lnTo>
                <a:lnTo>
                  <a:pt x="1747" y="4420"/>
                </a:lnTo>
                <a:lnTo>
                  <a:pt x="2093" y="4578"/>
                </a:lnTo>
                <a:lnTo>
                  <a:pt x="2456" y="4735"/>
                </a:lnTo>
                <a:lnTo>
                  <a:pt x="2922" y="4916"/>
                </a:lnTo>
                <a:lnTo>
                  <a:pt x="3372" y="5073"/>
                </a:lnTo>
                <a:lnTo>
                  <a:pt x="3822" y="5213"/>
                </a:lnTo>
                <a:lnTo>
                  <a:pt x="4254" y="5336"/>
                </a:lnTo>
                <a:lnTo>
                  <a:pt x="4669" y="5435"/>
                </a:lnTo>
                <a:lnTo>
                  <a:pt x="5084" y="5517"/>
                </a:lnTo>
                <a:lnTo>
                  <a:pt x="5499" y="5587"/>
                </a:lnTo>
                <a:lnTo>
                  <a:pt x="5914" y="5633"/>
                </a:lnTo>
                <a:lnTo>
                  <a:pt x="6311" y="5674"/>
                </a:lnTo>
                <a:lnTo>
                  <a:pt x="6709" y="5697"/>
                </a:lnTo>
                <a:lnTo>
                  <a:pt x="7107" y="5709"/>
                </a:lnTo>
                <a:lnTo>
                  <a:pt x="7504" y="5709"/>
                </a:lnTo>
                <a:lnTo>
                  <a:pt x="7902" y="5697"/>
                </a:lnTo>
                <a:lnTo>
                  <a:pt x="8282" y="5680"/>
                </a:lnTo>
                <a:lnTo>
                  <a:pt x="8680" y="5651"/>
                </a:lnTo>
                <a:lnTo>
                  <a:pt x="9095" y="5616"/>
                </a:lnTo>
                <a:lnTo>
                  <a:pt x="9493" y="5575"/>
                </a:lnTo>
                <a:lnTo>
                  <a:pt x="9890" y="5528"/>
                </a:lnTo>
                <a:lnTo>
                  <a:pt x="10737" y="5423"/>
                </a:lnTo>
                <a:lnTo>
                  <a:pt x="11602" y="5307"/>
                </a:lnTo>
                <a:lnTo>
                  <a:pt x="12501" y="5190"/>
                </a:lnTo>
                <a:lnTo>
                  <a:pt x="12968" y="5132"/>
                </a:lnTo>
                <a:lnTo>
                  <a:pt x="13435" y="5073"/>
                </a:lnTo>
                <a:lnTo>
                  <a:pt x="13936" y="5021"/>
                </a:lnTo>
                <a:lnTo>
                  <a:pt x="14437" y="4974"/>
                </a:lnTo>
                <a:lnTo>
                  <a:pt x="14956" y="4933"/>
                </a:lnTo>
                <a:lnTo>
                  <a:pt x="15492" y="4899"/>
                </a:lnTo>
                <a:lnTo>
                  <a:pt x="16045" y="4869"/>
                </a:lnTo>
                <a:lnTo>
                  <a:pt x="16616" y="4852"/>
                </a:lnTo>
                <a:lnTo>
                  <a:pt x="17273" y="4840"/>
                </a:lnTo>
                <a:lnTo>
                  <a:pt x="17947" y="4834"/>
                </a:lnTo>
                <a:lnTo>
                  <a:pt x="18604" y="4846"/>
                </a:lnTo>
                <a:lnTo>
                  <a:pt x="19261" y="4864"/>
                </a:lnTo>
                <a:lnTo>
                  <a:pt x="19936" y="4887"/>
                </a:lnTo>
                <a:lnTo>
                  <a:pt x="20593" y="4922"/>
                </a:lnTo>
                <a:lnTo>
                  <a:pt x="21250" y="4963"/>
                </a:lnTo>
                <a:lnTo>
                  <a:pt x="21889" y="5015"/>
                </a:lnTo>
                <a:lnTo>
                  <a:pt x="22546" y="5073"/>
                </a:lnTo>
                <a:lnTo>
                  <a:pt x="23186" y="5143"/>
                </a:lnTo>
                <a:lnTo>
                  <a:pt x="23826" y="5213"/>
                </a:lnTo>
                <a:lnTo>
                  <a:pt x="24466" y="5295"/>
                </a:lnTo>
                <a:lnTo>
                  <a:pt x="25105" y="5382"/>
                </a:lnTo>
                <a:lnTo>
                  <a:pt x="25728" y="5476"/>
                </a:lnTo>
                <a:lnTo>
                  <a:pt x="26350" y="5575"/>
                </a:lnTo>
                <a:lnTo>
                  <a:pt x="26955" y="5674"/>
                </a:lnTo>
                <a:lnTo>
                  <a:pt x="27561" y="5785"/>
                </a:lnTo>
                <a:lnTo>
                  <a:pt x="28166" y="5901"/>
                </a:lnTo>
                <a:lnTo>
                  <a:pt x="28771" y="6018"/>
                </a:lnTo>
                <a:lnTo>
                  <a:pt x="29359" y="6140"/>
                </a:lnTo>
                <a:lnTo>
                  <a:pt x="29929" y="6263"/>
                </a:lnTo>
                <a:lnTo>
                  <a:pt x="30500" y="6397"/>
                </a:lnTo>
                <a:lnTo>
                  <a:pt x="31070" y="6525"/>
                </a:lnTo>
                <a:lnTo>
                  <a:pt x="31624" y="6659"/>
                </a:lnTo>
                <a:lnTo>
                  <a:pt x="32160" y="6799"/>
                </a:lnTo>
                <a:lnTo>
                  <a:pt x="32696" y="6939"/>
                </a:lnTo>
                <a:lnTo>
                  <a:pt x="33750" y="7219"/>
                </a:lnTo>
                <a:lnTo>
                  <a:pt x="34736" y="7511"/>
                </a:lnTo>
                <a:lnTo>
                  <a:pt x="35687" y="7796"/>
                </a:lnTo>
                <a:lnTo>
                  <a:pt x="36205" y="7965"/>
                </a:lnTo>
                <a:lnTo>
                  <a:pt x="36707" y="8134"/>
                </a:lnTo>
                <a:lnTo>
                  <a:pt x="37191" y="8304"/>
                </a:lnTo>
                <a:lnTo>
                  <a:pt x="37641" y="8478"/>
                </a:lnTo>
                <a:lnTo>
                  <a:pt x="38090" y="8653"/>
                </a:lnTo>
                <a:lnTo>
                  <a:pt x="38540" y="8834"/>
                </a:lnTo>
                <a:lnTo>
                  <a:pt x="38955" y="9015"/>
                </a:lnTo>
                <a:lnTo>
                  <a:pt x="39370" y="9196"/>
                </a:lnTo>
                <a:lnTo>
                  <a:pt x="39767" y="9382"/>
                </a:lnTo>
                <a:lnTo>
                  <a:pt x="40165" y="9569"/>
                </a:lnTo>
                <a:lnTo>
                  <a:pt x="40908" y="9948"/>
                </a:lnTo>
                <a:lnTo>
                  <a:pt x="41652" y="10327"/>
                </a:lnTo>
                <a:lnTo>
                  <a:pt x="42361" y="10712"/>
                </a:lnTo>
                <a:lnTo>
                  <a:pt x="43778" y="11487"/>
                </a:lnTo>
                <a:lnTo>
                  <a:pt x="44487" y="11866"/>
                </a:lnTo>
                <a:lnTo>
                  <a:pt x="45213" y="12245"/>
                </a:lnTo>
                <a:lnTo>
                  <a:pt x="45974" y="12618"/>
                </a:lnTo>
                <a:lnTo>
                  <a:pt x="46372" y="12805"/>
                </a:lnTo>
                <a:lnTo>
                  <a:pt x="46770" y="12985"/>
                </a:lnTo>
                <a:lnTo>
                  <a:pt x="47185" y="13166"/>
                </a:lnTo>
                <a:lnTo>
                  <a:pt x="47600" y="13341"/>
                </a:lnTo>
                <a:lnTo>
                  <a:pt x="48032" y="13516"/>
                </a:lnTo>
                <a:lnTo>
                  <a:pt x="48481" y="13691"/>
                </a:lnTo>
                <a:lnTo>
                  <a:pt x="48827" y="13813"/>
                </a:lnTo>
                <a:lnTo>
                  <a:pt x="49190" y="13930"/>
                </a:lnTo>
                <a:lnTo>
                  <a:pt x="49553" y="14041"/>
                </a:lnTo>
                <a:lnTo>
                  <a:pt x="49916" y="14146"/>
                </a:lnTo>
                <a:lnTo>
                  <a:pt x="50279" y="14245"/>
                </a:lnTo>
                <a:lnTo>
                  <a:pt x="50660" y="14332"/>
                </a:lnTo>
                <a:lnTo>
                  <a:pt x="51040" y="14414"/>
                </a:lnTo>
                <a:lnTo>
                  <a:pt x="51403" y="14484"/>
                </a:lnTo>
                <a:lnTo>
                  <a:pt x="51784" y="14548"/>
                </a:lnTo>
                <a:lnTo>
                  <a:pt x="52147" y="14600"/>
                </a:lnTo>
                <a:lnTo>
                  <a:pt x="52510" y="14647"/>
                </a:lnTo>
                <a:lnTo>
                  <a:pt x="52873" y="14682"/>
                </a:lnTo>
                <a:lnTo>
                  <a:pt x="53219" y="14711"/>
                </a:lnTo>
                <a:lnTo>
                  <a:pt x="53565" y="14723"/>
                </a:lnTo>
                <a:lnTo>
                  <a:pt x="53910" y="14729"/>
                </a:lnTo>
                <a:lnTo>
                  <a:pt x="54239" y="14729"/>
                </a:lnTo>
                <a:lnTo>
                  <a:pt x="54550" y="14711"/>
                </a:lnTo>
                <a:lnTo>
                  <a:pt x="54844" y="14688"/>
                </a:lnTo>
                <a:lnTo>
                  <a:pt x="55138" y="14653"/>
                </a:lnTo>
                <a:lnTo>
                  <a:pt x="55415" y="14600"/>
                </a:lnTo>
                <a:lnTo>
                  <a:pt x="55657" y="14542"/>
                </a:lnTo>
                <a:lnTo>
                  <a:pt x="55899" y="14472"/>
                </a:lnTo>
                <a:lnTo>
                  <a:pt x="56123" y="14385"/>
                </a:lnTo>
                <a:lnTo>
                  <a:pt x="56314" y="14291"/>
                </a:lnTo>
                <a:lnTo>
                  <a:pt x="56487" y="14181"/>
                </a:lnTo>
                <a:lnTo>
                  <a:pt x="56642" y="14058"/>
                </a:lnTo>
                <a:lnTo>
                  <a:pt x="56763" y="13924"/>
                </a:lnTo>
                <a:lnTo>
                  <a:pt x="56867" y="13778"/>
                </a:lnTo>
                <a:lnTo>
                  <a:pt x="56953" y="13615"/>
                </a:lnTo>
                <a:lnTo>
                  <a:pt x="56988" y="13440"/>
                </a:lnTo>
                <a:lnTo>
                  <a:pt x="57005" y="13248"/>
                </a:lnTo>
                <a:lnTo>
                  <a:pt x="56988" y="13044"/>
                </a:lnTo>
                <a:lnTo>
                  <a:pt x="56971" y="12945"/>
                </a:lnTo>
                <a:lnTo>
                  <a:pt x="56953" y="12840"/>
                </a:lnTo>
                <a:lnTo>
                  <a:pt x="56850" y="12630"/>
                </a:lnTo>
                <a:lnTo>
                  <a:pt x="56729" y="12414"/>
                </a:lnTo>
                <a:lnTo>
                  <a:pt x="56556" y="12198"/>
                </a:lnTo>
                <a:lnTo>
                  <a:pt x="56348" y="11977"/>
                </a:lnTo>
                <a:lnTo>
                  <a:pt x="56106" y="11761"/>
                </a:lnTo>
                <a:lnTo>
                  <a:pt x="55847" y="11534"/>
                </a:lnTo>
                <a:lnTo>
                  <a:pt x="55536" y="11312"/>
                </a:lnTo>
                <a:lnTo>
                  <a:pt x="55207" y="11085"/>
                </a:lnTo>
                <a:lnTo>
                  <a:pt x="54861" y="10857"/>
                </a:lnTo>
                <a:lnTo>
                  <a:pt x="54481" y="10630"/>
                </a:lnTo>
                <a:lnTo>
                  <a:pt x="54083" y="10403"/>
                </a:lnTo>
                <a:lnTo>
                  <a:pt x="53668" y="10175"/>
                </a:lnTo>
                <a:lnTo>
                  <a:pt x="53236" y="9948"/>
                </a:lnTo>
                <a:lnTo>
                  <a:pt x="52786" y="9720"/>
                </a:lnTo>
                <a:lnTo>
                  <a:pt x="52337" y="9499"/>
                </a:lnTo>
                <a:lnTo>
                  <a:pt x="51853" y="9271"/>
                </a:lnTo>
                <a:lnTo>
                  <a:pt x="51386" y="9056"/>
                </a:lnTo>
                <a:lnTo>
                  <a:pt x="50400" y="8618"/>
                </a:lnTo>
                <a:lnTo>
                  <a:pt x="49415" y="8199"/>
                </a:lnTo>
                <a:lnTo>
                  <a:pt x="48429" y="7796"/>
                </a:lnTo>
                <a:lnTo>
                  <a:pt x="47478" y="7411"/>
                </a:lnTo>
                <a:lnTo>
                  <a:pt x="46562" y="7050"/>
                </a:lnTo>
                <a:lnTo>
                  <a:pt x="44902" y="6403"/>
                </a:lnTo>
                <a:lnTo>
                  <a:pt x="44020" y="6053"/>
                </a:lnTo>
                <a:lnTo>
                  <a:pt x="43121" y="5715"/>
                </a:lnTo>
                <a:lnTo>
                  <a:pt x="42188" y="5377"/>
                </a:lnTo>
                <a:lnTo>
                  <a:pt x="41254" y="5050"/>
                </a:lnTo>
                <a:lnTo>
                  <a:pt x="40286" y="4724"/>
                </a:lnTo>
                <a:lnTo>
                  <a:pt x="39318" y="4409"/>
                </a:lnTo>
                <a:lnTo>
                  <a:pt x="38315" y="4094"/>
                </a:lnTo>
                <a:lnTo>
                  <a:pt x="37312" y="3791"/>
                </a:lnTo>
                <a:lnTo>
                  <a:pt x="36275" y="3493"/>
                </a:lnTo>
                <a:lnTo>
                  <a:pt x="35220" y="3202"/>
                </a:lnTo>
                <a:lnTo>
                  <a:pt x="34148" y="2922"/>
                </a:lnTo>
                <a:lnTo>
                  <a:pt x="33059" y="2648"/>
                </a:lnTo>
                <a:lnTo>
                  <a:pt x="31952" y="2386"/>
                </a:lnTo>
                <a:lnTo>
                  <a:pt x="30828" y="2129"/>
                </a:lnTo>
                <a:lnTo>
                  <a:pt x="29670" y="1884"/>
                </a:lnTo>
                <a:lnTo>
                  <a:pt x="28511" y="1651"/>
                </a:lnTo>
                <a:lnTo>
                  <a:pt x="27872" y="1528"/>
                </a:lnTo>
                <a:lnTo>
                  <a:pt x="27215" y="1406"/>
                </a:lnTo>
                <a:lnTo>
                  <a:pt x="26540" y="1289"/>
                </a:lnTo>
                <a:lnTo>
                  <a:pt x="25866" y="1179"/>
                </a:lnTo>
                <a:lnTo>
                  <a:pt x="25192" y="1068"/>
                </a:lnTo>
                <a:lnTo>
                  <a:pt x="24500" y="957"/>
                </a:lnTo>
                <a:lnTo>
                  <a:pt x="23809" y="858"/>
                </a:lnTo>
                <a:lnTo>
                  <a:pt x="23100" y="759"/>
                </a:lnTo>
                <a:lnTo>
                  <a:pt x="22374" y="666"/>
                </a:lnTo>
                <a:lnTo>
                  <a:pt x="21665" y="578"/>
                </a:lnTo>
                <a:lnTo>
                  <a:pt x="20938" y="491"/>
                </a:lnTo>
                <a:lnTo>
                  <a:pt x="20212" y="415"/>
                </a:lnTo>
                <a:lnTo>
                  <a:pt x="19469" y="339"/>
                </a:lnTo>
                <a:lnTo>
                  <a:pt x="18725" y="275"/>
                </a:lnTo>
                <a:lnTo>
                  <a:pt x="17999" y="217"/>
                </a:lnTo>
                <a:lnTo>
                  <a:pt x="17238" y="164"/>
                </a:lnTo>
                <a:lnTo>
                  <a:pt x="16495" y="117"/>
                </a:lnTo>
                <a:lnTo>
                  <a:pt x="15752" y="77"/>
                </a:lnTo>
                <a:lnTo>
                  <a:pt x="14991" y="48"/>
                </a:lnTo>
                <a:lnTo>
                  <a:pt x="14247" y="24"/>
                </a:lnTo>
                <a:lnTo>
                  <a:pt x="13487" y="7"/>
                </a:lnTo>
                <a:lnTo>
                  <a:pt x="12743" y="1"/>
                </a:lnTo>
                <a:close/>
              </a:path>
            </a:pathLst>
          </a:custGeom>
          <a:solidFill>
            <a:srgbClr val="F5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-8461371" y="4142261"/>
            <a:ext cx="693396" cy="481736"/>
          </a:xfrm>
          <a:custGeom>
            <a:avLst/>
            <a:gdLst/>
            <a:ahLst/>
            <a:cxnLst/>
            <a:rect l="l" t="t" r="r" b="b"/>
            <a:pathLst>
              <a:path w="65461" h="16816" extrusionOk="0">
                <a:moveTo>
                  <a:pt x="21440" y="0"/>
                </a:moveTo>
                <a:lnTo>
                  <a:pt x="20627" y="6"/>
                </a:lnTo>
                <a:lnTo>
                  <a:pt x="19832" y="24"/>
                </a:lnTo>
                <a:lnTo>
                  <a:pt x="19054" y="47"/>
                </a:lnTo>
                <a:lnTo>
                  <a:pt x="18276" y="88"/>
                </a:lnTo>
                <a:lnTo>
                  <a:pt x="17515" y="135"/>
                </a:lnTo>
                <a:lnTo>
                  <a:pt x="16772" y="187"/>
                </a:lnTo>
                <a:lnTo>
                  <a:pt x="16011" y="251"/>
                </a:lnTo>
                <a:lnTo>
                  <a:pt x="15268" y="327"/>
                </a:lnTo>
                <a:lnTo>
                  <a:pt x="14541" y="403"/>
                </a:lnTo>
                <a:lnTo>
                  <a:pt x="13815" y="490"/>
                </a:lnTo>
                <a:lnTo>
                  <a:pt x="13089" y="583"/>
                </a:lnTo>
                <a:lnTo>
                  <a:pt x="12380" y="683"/>
                </a:lnTo>
                <a:lnTo>
                  <a:pt x="11671" y="793"/>
                </a:lnTo>
                <a:lnTo>
                  <a:pt x="10962" y="904"/>
                </a:lnTo>
                <a:lnTo>
                  <a:pt x="10254" y="1021"/>
                </a:lnTo>
                <a:lnTo>
                  <a:pt x="9562" y="1137"/>
                </a:lnTo>
                <a:lnTo>
                  <a:pt x="8870" y="1266"/>
                </a:lnTo>
                <a:lnTo>
                  <a:pt x="8179" y="1394"/>
                </a:lnTo>
                <a:lnTo>
                  <a:pt x="6813" y="1656"/>
                </a:lnTo>
                <a:lnTo>
                  <a:pt x="5447" y="1930"/>
                </a:lnTo>
                <a:lnTo>
                  <a:pt x="2732" y="2490"/>
                </a:lnTo>
                <a:lnTo>
                  <a:pt x="1367" y="2770"/>
                </a:lnTo>
                <a:lnTo>
                  <a:pt x="1" y="3038"/>
                </a:lnTo>
                <a:lnTo>
                  <a:pt x="537" y="2939"/>
                </a:lnTo>
                <a:lnTo>
                  <a:pt x="1090" y="2846"/>
                </a:lnTo>
                <a:lnTo>
                  <a:pt x="1643" y="2758"/>
                </a:lnTo>
                <a:lnTo>
                  <a:pt x="2179" y="2677"/>
                </a:lnTo>
                <a:lnTo>
                  <a:pt x="2750" y="2601"/>
                </a:lnTo>
                <a:lnTo>
                  <a:pt x="3303" y="2537"/>
                </a:lnTo>
                <a:lnTo>
                  <a:pt x="3856" y="2473"/>
                </a:lnTo>
                <a:lnTo>
                  <a:pt x="4427" y="2420"/>
                </a:lnTo>
                <a:lnTo>
                  <a:pt x="4980" y="2373"/>
                </a:lnTo>
                <a:lnTo>
                  <a:pt x="5551" y="2327"/>
                </a:lnTo>
                <a:lnTo>
                  <a:pt x="6121" y="2292"/>
                </a:lnTo>
                <a:lnTo>
                  <a:pt x="6692" y="2263"/>
                </a:lnTo>
                <a:lnTo>
                  <a:pt x="7262" y="2239"/>
                </a:lnTo>
                <a:lnTo>
                  <a:pt x="7833" y="2222"/>
                </a:lnTo>
                <a:lnTo>
                  <a:pt x="8421" y="2210"/>
                </a:lnTo>
                <a:lnTo>
                  <a:pt x="8991" y="2204"/>
                </a:lnTo>
                <a:lnTo>
                  <a:pt x="9562" y="2199"/>
                </a:lnTo>
                <a:lnTo>
                  <a:pt x="10150" y="2204"/>
                </a:lnTo>
                <a:lnTo>
                  <a:pt x="10720" y="2210"/>
                </a:lnTo>
                <a:lnTo>
                  <a:pt x="11308" y="2228"/>
                </a:lnTo>
                <a:lnTo>
                  <a:pt x="11879" y="2245"/>
                </a:lnTo>
                <a:lnTo>
                  <a:pt x="12467" y="2269"/>
                </a:lnTo>
                <a:lnTo>
                  <a:pt x="13037" y="2298"/>
                </a:lnTo>
                <a:lnTo>
                  <a:pt x="13625" y="2333"/>
                </a:lnTo>
                <a:lnTo>
                  <a:pt x="14196" y="2368"/>
                </a:lnTo>
                <a:lnTo>
                  <a:pt x="14783" y="2408"/>
                </a:lnTo>
                <a:lnTo>
                  <a:pt x="15354" y="2455"/>
                </a:lnTo>
                <a:lnTo>
                  <a:pt x="15925" y="2508"/>
                </a:lnTo>
                <a:lnTo>
                  <a:pt x="16495" y="2560"/>
                </a:lnTo>
                <a:lnTo>
                  <a:pt x="17083" y="2618"/>
                </a:lnTo>
                <a:lnTo>
                  <a:pt x="17654" y="2677"/>
                </a:lnTo>
                <a:lnTo>
                  <a:pt x="18207" y="2747"/>
                </a:lnTo>
                <a:lnTo>
                  <a:pt x="19348" y="2887"/>
                </a:lnTo>
                <a:lnTo>
                  <a:pt x="20472" y="3038"/>
                </a:lnTo>
                <a:lnTo>
                  <a:pt x="21578" y="3207"/>
                </a:lnTo>
                <a:lnTo>
                  <a:pt x="22685" y="3382"/>
                </a:lnTo>
                <a:lnTo>
                  <a:pt x="23774" y="3575"/>
                </a:lnTo>
                <a:lnTo>
                  <a:pt x="24829" y="3773"/>
                </a:lnTo>
                <a:lnTo>
                  <a:pt x="25884" y="3977"/>
                </a:lnTo>
                <a:lnTo>
                  <a:pt x="26921" y="4193"/>
                </a:lnTo>
                <a:lnTo>
                  <a:pt x="27941" y="4414"/>
                </a:lnTo>
                <a:lnTo>
                  <a:pt x="28927" y="4636"/>
                </a:lnTo>
                <a:lnTo>
                  <a:pt x="29895" y="4869"/>
                </a:lnTo>
                <a:lnTo>
                  <a:pt x="30846" y="5102"/>
                </a:lnTo>
                <a:lnTo>
                  <a:pt x="31762" y="5341"/>
                </a:lnTo>
                <a:lnTo>
                  <a:pt x="32661" y="5580"/>
                </a:lnTo>
                <a:lnTo>
                  <a:pt x="33526" y="5825"/>
                </a:lnTo>
                <a:lnTo>
                  <a:pt x="34356" y="6064"/>
                </a:lnTo>
                <a:lnTo>
                  <a:pt x="34874" y="6216"/>
                </a:lnTo>
                <a:lnTo>
                  <a:pt x="35462" y="6402"/>
                </a:lnTo>
                <a:lnTo>
                  <a:pt x="36136" y="6618"/>
                </a:lnTo>
                <a:lnTo>
                  <a:pt x="36880" y="6857"/>
                </a:lnTo>
                <a:lnTo>
                  <a:pt x="37675" y="7125"/>
                </a:lnTo>
                <a:lnTo>
                  <a:pt x="38540" y="7411"/>
                </a:lnTo>
                <a:lnTo>
                  <a:pt x="39439" y="7726"/>
                </a:lnTo>
                <a:lnTo>
                  <a:pt x="40373" y="8058"/>
                </a:lnTo>
                <a:lnTo>
                  <a:pt x="41341" y="8402"/>
                </a:lnTo>
                <a:lnTo>
                  <a:pt x="42326" y="8770"/>
                </a:lnTo>
                <a:lnTo>
                  <a:pt x="43329" y="9149"/>
                </a:lnTo>
                <a:lnTo>
                  <a:pt x="44332" y="9539"/>
                </a:lnTo>
                <a:lnTo>
                  <a:pt x="45335" y="9936"/>
                </a:lnTo>
                <a:lnTo>
                  <a:pt x="46320" y="10344"/>
                </a:lnTo>
                <a:lnTo>
                  <a:pt x="47288" y="10758"/>
                </a:lnTo>
                <a:lnTo>
                  <a:pt x="48239" y="11178"/>
                </a:lnTo>
                <a:lnTo>
                  <a:pt x="49138" y="11597"/>
                </a:lnTo>
                <a:lnTo>
                  <a:pt x="50003" y="12017"/>
                </a:lnTo>
                <a:lnTo>
                  <a:pt x="50401" y="12227"/>
                </a:lnTo>
                <a:lnTo>
                  <a:pt x="50798" y="12437"/>
                </a:lnTo>
                <a:lnTo>
                  <a:pt x="51179" y="12641"/>
                </a:lnTo>
                <a:lnTo>
                  <a:pt x="51559" y="12851"/>
                </a:lnTo>
                <a:lnTo>
                  <a:pt x="51905" y="13055"/>
                </a:lnTo>
                <a:lnTo>
                  <a:pt x="52233" y="13259"/>
                </a:lnTo>
                <a:lnTo>
                  <a:pt x="52545" y="13463"/>
                </a:lnTo>
                <a:lnTo>
                  <a:pt x="52821" y="13661"/>
                </a:lnTo>
                <a:lnTo>
                  <a:pt x="53098" y="13860"/>
                </a:lnTo>
                <a:lnTo>
                  <a:pt x="53340" y="14052"/>
                </a:lnTo>
                <a:lnTo>
                  <a:pt x="53565" y="14244"/>
                </a:lnTo>
                <a:lnTo>
                  <a:pt x="53755" y="14431"/>
                </a:lnTo>
                <a:lnTo>
                  <a:pt x="53928" y="14618"/>
                </a:lnTo>
                <a:lnTo>
                  <a:pt x="54083" y="14798"/>
                </a:lnTo>
                <a:lnTo>
                  <a:pt x="54204" y="14973"/>
                </a:lnTo>
                <a:lnTo>
                  <a:pt x="54291" y="15148"/>
                </a:lnTo>
                <a:lnTo>
                  <a:pt x="54343" y="15317"/>
                </a:lnTo>
                <a:lnTo>
                  <a:pt x="54377" y="15480"/>
                </a:lnTo>
                <a:lnTo>
                  <a:pt x="54377" y="15638"/>
                </a:lnTo>
                <a:lnTo>
                  <a:pt x="54343" y="15795"/>
                </a:lnTo>
                <a:lnTo>
                  <a:pt x="54274" y="15941"/>
                </a:lnTo>
                <a:lnTo>
                  <a:pt x="54170" y="16087"/>
                </a:lnTo>
                <a:lnTo>
                  <a:pt x="54032" y="16227"/>
                </a:lnTo>
                <a:lnTo>
                  <a:pt x="53945" y="16291"/>
                </a:lnTo>
                <a:lnTo>
                  <a:pt x="53859" y="16355"/>
                </a:lnTo>
                <a:lnTo>
                  <a:pt x="53755" y="16419"/>
                </a:lnTo>
                <a:lnTo>
                  <a:pt x="53651" y="16483"/>
                </a:lnTo>
                <a:lnTo>
                  <a:pt x="53530" y="16542"/>
                </a:lnTo>
                <a:lnTo>
                  <a:pt x="53392" y="16600"/>
                </a:lnTo>
                <a:lnTo>
                  <a:pt x="53253" y="16658"/>
                </a:lnTo>
                <a:lnTo>
                  <a:pt x="53115" y="16711"/>
                </a:lnTo>
                <a:lnTo>
                  <a:pt x="52942" y="16763"/>
                </a:lnTo>
                <a:lnTo>
                  <a:pt x="52769" y="16816"/>
                </a:lnTo>
                <a:lnTo>
                  <a:pt x="53132" y="16746"/>
                </a:lnTo>
                <a:lnTo>
                  <a:pt x="53513" y="16682"/>
                </a:lnTo>
                <a:lnTo>
                  <a:pt x="54360" y="16542"/>
                </a:lnTo>
                <a:lnTo>
                  <a:pt x="55294" y="16396"/>
                </a:lnTo>
                <a:lnTo>
                  <a:pt x="56296" y="16244"/>
                </a:lnTo>
                <a:lnTo>
                  <a:pt x="57334" y="16081"/>
                </a:lnTo>
                <a:lnTo>
                  <a:pt x="58389" y="15912"/>
                </a:lnTo>
                <a:lnTo>
                  <a:pt x="59443" y="15737"/>
                </a:lnTo>
                <a:lnTo>
                  <a:pt x="59962" y="15644"/>
                </a:lnTo>
                <a:lnTo>
                  <a:pt x="60481" y="15545"/>
                </a:lnTo>
                <a:lnTo>
                  <a:pt x="60982" y="15445"/>
                </a:lnTo>
                <a:lnTo>
                  <a:pt x="61466" y="15346"/>
                </a:lnTo>
                <a:lnTo>
                  <a:pt x="61950" y="15236"/>
                </a:lnTo>
                <a:lnTo>
                  <a:pt x="62400" y="15131"/>
                </a:lnTo>
                <a:lnTo>
                  <a:pt x="62832" y="15014"/>
                </a:lnTo>
                <a:lnTo>
                  <a:pt x="63247" y="14897"/>
                </a:lnTo>
                <a:lnTo>
                  <a:pt x="63627" y="14781"/>
                </a:lnTo>
                <a:lnTo>
                  <a:pt x="63990" y="14653"/>
                </a:lnTo>
                <a:lnTo>
                  <a:pt x="64302" y="14524"/>
                </a:lnTo>
                <a:lnTo>
                  <a:pt x="64596" y="14396"/>
                </a:lnTo>
                <a:lnTo>
                  <a:pt x="64855" y="14256"/>
                </a:lnTo>
                <a:lnTo>
                  <a:pt x="64959" y="14186"/>
                </a:lnTo>
                <a:lnTo>
                  <a:pt x="65062" y="14116"/>
                </a:lnTo>
                <a:lnTo>
                  <a:pt x="65149" y="14040"/>
                </a:lnTo>
                <a:lnTo>
                  <a:pt x="65235" y="13970"/>
                </a:lnTo>
                <a:lnTo>
                  <a:pt x="65287" y="13895"/>
                </a:lnTo>
                <a:lnTo>
                  <a:pt x="65356" y="13819"/>
                </a:lnTo>
                <a:lnTo>
                  <a:pt x="65391" y="13737"/>
                </a:lnTo>
                <a:lnTo>
                  <a:pt x="65426" y="13661"/>
                </a:lnTo>
                <a:lnTo>
                  <a:pt x="65443" y="13580"/>
                </a:lnTo>
                <a:lnTo>
                  <a:pt x="65460" y="13498"/>
                </a:lnTo>
                <a:lnTo>
                  <a:pt x="65460" y="13399"/>
                </a:lnTo>
                <a:lnTo>
                  <a:pt x="65443" y="13300"/>
                </a:lnTo>
                <a:lnTo>
                  <a:pt x="65426" y="13195"/>
                </a:lnTo>
                <a:lnTo>
                  <a:pt x="65391" y="13096"/>
                </a:lnTo>
                <a:lnTo>
                  <a:pt x="65339" y="12997"/>
                </a:lnTo>
                <a:lnTo>
                  <a:pt x="65287" y="12892"/>
                </a:lnTo>
                <a:lnTo>
                  <a:pt x="65149" y="12693"/>
                </a:lnTo>
                <a:lnTo>
                  <a:pt x="64959" y="12495"/>
                </a:lnTo>
                <a:lnTo>
                  <a:pt x="64751" y="12297"/>
                </a:lnTo>
                <a:lnTo>
                  <a:pt x="64526" y="12099"/>
                </a:lnTo>
                <a:lnTo>
                  <a:pt x="64267" y="11906"/>
                </a:lnTo>
                <a:lnTo>
                  <a:pt x="63973" y="11720"/>
                </a:lnTo>
                <a:lnTo>
                  <a:pt x="63697" y="11527"/>
                </a:lnTo>
                <a:lnTo>
                  <a:pt x="63385" y="11347"/>
                </a:lnTo>
                <a:lnTo>
                  <a:pt x="63074" y="11166"/>
                </a:lnTo>
                <a:lnTo>
                  <a:pt x="62469" y="10810"/>
                </a:lnTo>
                <a:lnTo>
                  <a:pt x="61881" y="10478"/>
                </a:lnTo>
                <a:lnTo>
                  <a:pt x="60930" y="9941"/>
                </a:lnTo>
                <a:lnTo>
                  <a:pt x="59927" y="9411"/>
                </a:lnTo>
                <a:lnTo>
                  <a:pt x="58907" y="8886"/>
                </a:lnTo>
                <a:lnTo>
                  <a:pt x="57853" y="8367"/>
                </a:lnTo>
                <a:lnTo>
                  <a:pt x="56763" y="7860"/>
                </a:lnTo>
                <a:lnTo>
                  <a:pt x="56210" y="7609"/>
                </a:lnTo>
                <a:lnTo>
                  <a:pt x="55639" y="7359"/>
                </a:lnTo>
                <a:lnTo>
                  <a:pt x="55069" y="7108"/>
                </a:lnTo>
                <a:lnTo>
                  <a:pt x="54481" y="6863"/>
                </a:lnTo>
                <a:lnTo>
                  <a:pt x="53893" y="6618"/>
                </a:lnTo>
                <a:lnTo>
                  <a:pt x="53305" y="6379"/>
                </a:lnTo>
                <a:lnTo>
                  <a:pt x="52683" y="6140"/>
                </a:lnTo>
                <a:lnTo>
                  <a:pt x="52078" y="5901"/>
                </a:lnTo>
                <a:lnTo>
                  <a:pt x="51438" y="5668"/>
                </a:lnTo>
                <a:lnTo>
                  <a:pt x="50816" y="5440"/>
                </a:lnTo>
                <a:lnTo>
                  <a:pt x="50176" y="5213"/>
                </a:lnTo>
                <a:lnTo>
                  <a:pt x="49519" y="4986"/>
                </a:lnTo>
                <a:lnTo>
                  <a:pt x="48862" y="4764"/>
                </a:lnTo>
                <a:lnTo>
                  <a:pt x="48188" y="4548"/>
                </a:lnTo>
                <a:lnTo>
                  <a:pt x="47513" y="4333"/>
                </a:lnTo>
                <a:lnTo>
                  <a:pt x="46822" y="4117"/>
                </a:lnTo>
                <a:lnTo>
                  <a:pt x="46130" y="3907"/>
                </a:lnTo>
                <a:lnTo>
                  <a:pt x="45438" y="3703"/>
                </a:lnTo>
                <a:lnTo>
                  <a:pt x="44730" y="3499"/>
                </a:lnTo>
                <a:lnTo>
                  <a:pt x="44003" y="3301"/>
                </a:lnTo>
                <a:lnTo>
                  <a:pt x="43277" y="3108"/>
                </a:lnTo>
                <a:lnTo>
                  <a:pt x="42534" y="2916"/>
                </a:lnTo>
                <a:lnTo>
                  <a:pt x="41479" y="2647"/>
                </a:lnTo>
                <a:lnTo>
                  <a:pt x="40390" y="2385"/>
                </a:lnTo>
                <a:lnTo>
                  <a:pt x="39283" y="2134"/>
                </a:lnTo>
                <a:lnTo>
                  <a:pt x="38142" y="1884"/>
                </a:lnTo>
                <a:lnTo>
                  <a:pt x="36984" y="1650"/>
                </a:lnTo>
                <a:lnTo>
                  <a:pt x="35808" y="1423"/>
                </a:lnTo>
                <a:lnTo>
                  <a:pt x="35203" y="1312"/>
                </a:lnTo>
                <a:lnTo>
                  <a:pt x="34598" y="1207"/>
                </a:lnTo>
                <a:lnTo>
                  <a:pt x="33993" y="1108"/>
                </a:lnTo>
                <a:lnTo>
                  <a:pt x="33387" y="1009"/>
                </a:lnTo>
                <a:lnTo>
                  <a:pt x="32765" y="910"/>
                </a:lnTo>
                <a:lnTo>
                  <a:pt x="32143" y="817"/>
                </a:lnTo>
                <a:lnTo>
                  <a:pt x="31520" y="729"/>
                </a:lnTo>
                <a:lnTo>
                  <a:pt x="30898" y="648"/>
                </a:lnTo>
                <a:lnTo>
                  <a:pt x="30258" y="566"/>
                </a:lnTo>
                <a:lnTo>
                  <a:pt x="29618" y="496"/>
                </a:lnTo>
                <a:lnTo>
                  <a:pt x="28978" y="426"/>
                </a:lnTo>
                <a:lnTo>
                  <a:pt x="28339" y="356"/>
                </a:lnTo>
                <a:lnTo>
                  <a:pt x="27682" y="298"/>
                </a:lnTo>
                <a:lnTo>
                  <a:pt x="27042" y="239"/>
                </a:lnTo>
                <a:lnTo>
                  <a:pt x="26385" y="193"/>
                </a:lnTo>
                <a:lnTo>
                  <a:pt x="25728" y="146"/>
                </a:lnTo>
                <a:lnTo>
                  <a:pt x="25071" y="105"/>
                </a:lnTo>
                <a:lnTo>
                  <a:pt x="24397" y="70"/>
                </a:lnTo>
                <a:lnTo>
                  <a:pt x="23740" y="47"/>
                </a:lnTo>
                <a:lnTo>
                  <a:pt x="23065" y="24"/>
                </a:lnTo>
                <a:lnTo>
                  <a:pt x="22253" y="6"/>
                </a:lnTo>
                <a:lnTo>
                  <a:pt x="21440" y="0"/>
                </a:lnTo>
                <a:close/>
              </a:path>
            </a:pathLst>
          </a:custGeom>
          <a:solidFill>
            <a:srgbClr val="D8CD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-8476751" y="3951841"/>
            <a:ext cx="884039" cy="570286"/>
          </a:xfrm>
          <a:custGeom>
            <a:avLst/>
            <a:gdLst/>
            <a:ahLst/>
            <a:cxnLst/>
            <a:rect l="l" t="t" r="r" b="b"/>
            <a:pathLst>
              <a:path w="83459" h="19907" extrusionOk="0">
                <a:moveTo>
                  <a:pt x="17031" y="1"/>
                </a:moveTo>
                <a:lnTo>
                  <a:pt x="16097" y="6"/>
                </a:lnTo>
                <a:lnTo>
                  <a:pt x="15163" y="18"/>
                </a:lnTo>
                <a:lnTo>
                  <a:pt x="14212" y="41"/>
                </a:lnTo>
                <a:lnTo>
                  <a:pt x="13279" y="71"/>
                </a:lnTo>
                <a:lnTo>
                  <a:pt x="12570" y="106"/>
                </a:lnTo>
                <a:lnTo>
                  <a:pt x="11826" y="146"/>
                </a:lnTo>
                <a:lnTo>
                  <a:pt x="11083" y="205"/>
                </a:lnTo>
                <a:lnTo>
                  <a:pt x="10305" y="269"/>
                </a:lnTo>
                <a:lnTo>
                  <a:pt x="9527" y="345"/>
                </a:lnTo>
                <a:lnTo>
                  <a:pt x="8749" y="426"/>
                </a:lnTo>
                <a:lnTo>
                  <a:pt x="7971" y="520"/>
                </a:lnTo>
                <a:lnTo>
                  <a:pt x="7193" y="625"/>
                </a:lnTo>
                <a:lnTo>
                  <a:pt x="6432" y="735"/>
                </a:lnTo>
                <a:lnTo>
                  <a:pt x="5689" y="858"/>
                </a:lnTo>
                <a:lnTo>
                  <a:pt x="4962" y="992"/>
                </a:lnTo>
                <a:lnTo>
                  <a:pt x="4271" y="1126"/>
                </a:lnTo>
                <a:lnTo>
                  <a:pt x="3596" y="1272"/>
                </a:lnTo>
                <a:lnTo>
                  <a:pt x="3285" y="1348"/>
                </a:lnTo>
                <a:lnTo>
                  <a:pt x="2974" y="1429"/>
                </a:lnTo>
                <a:lnTo>
                  <a:pt x="2680" y="1505"/>
                </a:lnTo>
                <a:lnTo>
                  <a:pt x="2403" y="1587"/>
                </a:lnTo>
                <a:lnTo>
                  <a:pt x="2127" y="1674"/>
                </a:lnTo>
                <a:lnTo>
                  <a:pt x="1868" y="1756"/>
                </a:lnTo>
                <a:lnTo>
                  <a:pt x="1625" y="1843"/>
                </a:lnTo>
                <a:lnTo>
                  <a:pt x="1401" y="1931"/>
                </a:lnTo>
                <a:lnTo>
                  <a:pt x="1176" y="2024"/>
                </a:lnTo>
                <a:lnTo>
                  <a:pt x="986" y="2111"/>
                </a:lnTo>
                <a:lnTo>
                  <a:pt x="796" y="2205"/>
                </a:lnTo>
                <a:lnTo>
                  <a:pt x="640" y="2304"/>
                </a:lnTo>
                <a:lnTo>
                  <a:pt x="484" y="2397"/>
                </a:lnTo>
                <a:lnTo>
                  <a:pt x="346" y="2496"/>
                </a:lnTo>
                <a:lnTo>
                  <a:pt x="242" y="2595"/>
                </a:lnTo>
                <a:lnTo>
                  <a:pt x="156" y="2694"/>
                </a:lnTo>
                <a:lnTo>
                  <a:pt x="87" y="2793"/>
                </a:lnTo>
                <a:lnTo>
                  <a:pt x="35" y="2898"/>
                </a:lnTo>
                <a:lnTo>
                  <a:pt x="0" y="3003"/>
                </a:lnTo>
                <a:lnTo>
                  <a:pt x="0" y="3108"/>
                </a:lnTo>
                <a:lnTo>
                  <a:pt x="17" y="3213"/>
                </a:lnTo>
                <a:lnTo>
                  <a:pt x="52" y="3324"/>
                </a:lnTo>
                <a:lnTo>
                  <a:pt x="121" y="3435"/>
                </a:lnTo>
                <a:lnTo>
                  <a:pt x="208" y="3546"/>
                </a:lnTo>
                <a:lnTo>
                  <a:pt x="329" y="3656"/>
                </a:lnTo>
                <a:lnTo>
                  <a:pt x="467" y="3767"/>
                </a:lnTo>
                <a:lnTo>
                  <a:pt x="640" y="3878"/>
                </a:lnTo>
                <a:lnTo>
                  <a:pt x="830" y="3995"/>
                </a:lnTo>
                <a:lnTo>
                  <a:pt x="1055" y="4111"/>
                </a:lnTo>
                <a:lnTo>
                  <a:pt x="1314" y="4228"/>
                </a:lnTo>
                <a:lnTo>
                  <a:pt x="1591" y="4344"/>
                </a:lnTo>
                <a:lnTo>
                  <a:pt x="1902" y="4461"/>
                </a:lnTo>
                <a:lnTo>
                  <a:pt x="2248" y="4583"/>
                </a:lnTo>
                <a:lnTo>
                  <a:pt x="2628" y="4700"/>
                </a:lnTo>
                <a:lnTo>
                  <a:pt x="3026" y="4822"/>
                </a:lnTo>
                <a:lnTo>
                  <a:pt x="3475" y="4939"/>
                </a:lnTo>
                <a:lnTo>
                  <a:pt x="3942" y="5062"/>
                </a:lnTo>
                <a:lnTo>
                  <a:pt x="4461" y="5184"/>
                </a:lnTo>
                <a:lnTo>
                  <a:pt x="4841" y="5271"/>
                </a:lnTo>
                <a:lnTo>
                  <a:pt x="5204" y="5341"/>
                </a:lnTo>
                <a:lnTo>
                  <a:pt x="5568" y="5406"/>
                </a:lnTo>
                <a:lnTo>
                  <a:pt x="5913" y="5458"/>
                </a:lnTo>
                <a:lnTo>
                  <a:pt x="6242" y="5505"/>
                </a:lnTo>
                <a:lnTo>
                  <a:pt x="6570" y="5540"/>
                </a:lnTo>
                <a:lnTo>
                  <a:pt x="6899" y="5569"/>
                </a:lnTo>
                <a:lnTo>
                  <a:pt x="7210" y="5586"/>
                </a:lnTo>
                <a:lnTo>
                  <a:pt x="7521" y="5598"/>
                </a:lnTo>
                <a:lnTo>
                  <a:pt x="7833" y="5604"/>
                </a:lnTo>
                <a:lnTo>
                  <a:pt x="8144" y="5604"/>
                </a:lnTo>
                <a:lnTo>
                  <a:pt x="8438" y="5592"/>
                </a:lnTo>
                <a:lnTo>
                  <a:pt x="8732" y="5580"/>
                </a:lnTo>
                <a:lnTo>
                  <a:pt x="9026" y="5563"/>
                </a:lnTo>
                <a:lnTo>
                  <a:pt x="9319" y="5534"/>
                </a:lnTo>
                <a:lnTo>
                  <a:pt x="9613" y="5510"/>
                </a:lnTo>
                <a:lnTo>
                  <a:pt x="10201" y="5441"/>
                </a:lnTo>
                <a:lnTo>
                  <a:pt x="10789" y="5359"/>
                </a:lnTo>
                <a:lnTo>
                  <a:pt x="12034" y="5172"/>
                </a:lnTo>
                <a:lnTo>
                  <a:pt x="12708" y="5079"/>
                </a:lnTo>
                <a:lnTo>
                  <a:pt x="13400" y="4980"/>
                </a:lnTo>
                <a:lnTo>
                  <a:pt x="14126" y="4892"/>
                </a:lnTo>
                <a:lnTo>
                  <a:pt x="14506" y="4852"/>
                </a:lnTo>
                <a:lnTo>
                  <a:pt x="14904" y="4811"/>
                </a:lnTo>
                <a:lnTo>
                  <a:pt x="15630" y="4747"/>
                </a:lnTo>
                <a:lnTo>
                  <a:pt x="16356" y="4688"/>
                </a:lnTo>
                <a:lnTo>
                  <a:pt x="17100" y="4642"/>
                </a:lnTo>
                <a:lnTo>
                  <a:pt x="17826" y="4601"/>
                </a:lnTo>
                <a:lnTo>
                  <a:pt x="18570" y="4572"/>
                </a:lnTo>
                <a:lnTo>
                  <a:pt x="19313" y="4543"/>
                </a:lnTo>
                <a:lnTo>
                  <a:pt x="20056" y="4525"/>
                </a:lnTo>
                <a:lnTo>
                  <a:pt x="20800" y="4519"/>
                </a:lnTo>
                <a:lnTo>
                  <a:pt x="21561" y="4513"/>
                </a:lnTo>
                <a:lnTo>
                  <a:pt x="22304" y="4513"/>
                </a:lnTo>
                <a:lnTo>
                  <a:pt x="23048" y="4525"/>
                </a:lnTo>
                <a:lnTo>
                  <a:pt x="23791" y="4543"/>
                </a:lnTo>
                <a:lnTo>
                  <a:pt x="24535" y="4560"/>
                </a:lnTo>
                <a:lnTo>
                  <a:pt x="25278" y="4589"/>
                </a:lnTo>
                <a:lnTo>
                  <a:pt x="26021" y="4624"/>
                </a:lnTo>
                <a:lnTo>
                  <a:pt x="26765" y="4659"/>
                </a:lnTo>
                <a:lnTo>
                  <a:pt x="27664" y="4712"/>
                </a:lnTo>
                <a:lnTo>
                  <a:pt x="28546" y="4776"/>
                </a:lnTo>
                <a:lnTo>
                  <a:pt x="29445" y="4840"/>
                </a:lnTo>
                <a:lnTo>
                  <a:pt x="30327" y="4916"/>
                </a:lnTo>
                <a:lnTo>
                  <a:pt x="31191" y="5003"/>
                </a:lnTo>
                <a:lnTo>
                  <a:pt x="32073" y="5091"/>
                </a:lnTo>
                <a:lnTo>
                  <a:pt x="32937" y="5184"/>
                </a:lnTo>
                <a:lnTo>
                  <a:pt x="33802" y="5289"/>
                </a:lnTo>
                <a:lnTo>
                  <a:pt x="34649" y="5394"/>
                </a:lnTo>
                <a:lnTo>
                  <a:pt x="35496" y="5510"/>
                </a:lnTo>
                <a:lnTo>
                  <a:pt x="36344" y="5627"/>
                </a:lnTo>
                <a:lnTo>
                  <a:pt x="37173" y="5755"/>
                </a:lnTo>
                <a:lnTo>
                  <a:pt x="38003" y="5884"/>
                </a:lnTo>
                <a:lnTo>
                  <a:pt x="38833" y="6024"/>
                </a:lnTo>
                <a:lnTo>
                  <a:pt x="39646" y="6164"/>
                </a:lnTo>
                <a:lnTo>
                  <a:pt x="40459" y="6309"/>
                </a:lnTo>
                <a:lnTo>
                  <a:pt x="41254" y="6455"/>
                </a:lnTo>
                <a:lnTo>
                  <a:pt x="42049" y="6612"/>
                </a:lnTo>
                <a:lnTo>
                  <a:pt x="42845" y="6770"/>
                </a:lnTo>
                <a:lnTo>
                  <a:pt x="43623" y="6933"/>
                </a:lnTo>
                <a:lnTo>
                  <a:pt x="44401" y="7102"/>
                </a:lnTo>
                <a:lnTo>
                  <a:pt x="45179" y="7271"/>
                </a:lnTo>
                <a:lnTo>
                  <a:pt x="45939" y="7440"/>
                </a:lnTo>
                <a:lnTo>
                  <a:pt x="46683" y="7621"/>
                </a:lnTo>
                <a:lnTo>
                  <a:pt x="47444" y="7796"/>
                </a:lnTo>
                <a:lnTo>
                  <a:pt x="48170" y="7983"/>
                </a:lnTo>
                <a:lnTo>
                  <a:pt x="48913" y="8163"/>
                </a:lnTo>
                <a:lnTo>
                  <a:pt x="49622" y="8356"/>
                </a:lnTo>
                <a:lnTo>
                  <a:pt x="51040" y="8735"/>
                </a:lnTo>
                <a:lnTo>
                  <a:pt x="52440" y="9120"/>
                </a:lnTo>
                <a:lnTo>
                  <a:pt x="53806" y="9522"/>
                </a:lnTo>
                <a:lnTo>
                  <a:pt x="55155" y="9930"/>
                </a:lnTo>
                <a:lnTo>
                  <a:pt x="56469" y="10350"/>
                </a:lnTo>
                <a:lnTo>
                  <a:pt x="57766" y="10781"/>
                </a:lnTo>
                <a:lnTo>
                  <a:pt x="59045" y="11219"/>
                </a:lnTo>
                <a:lnTo>
                  <a:pt x="60290" y="11662"/>
                </a:lnTo>
                <a:lnTo>
                  <a:pt x="61500" y="12116"/>
                </a:lnTo>
                <a:lnTo>
                  <a:pt x="62693" y="12577"/>
                </a:lnTo>
                <a:lnTo>
                  <a:pt x="63869" y="13044"/>
                </a:lnTo>
                <a:lnTo>
                  <a:pt x="65010" y="13522"/>
                </a:lnTo>
                <a:lnTo>
                  <a:pt x="66134" y="14006"/>
                </a:lnTo>
                <a:lnTo>
                  <a:pt x="67223" y="14495"/>
                </a:lnTo>
                <a:lnTo>
                  <a:pt x="68295" y="14991"/>
                </a:lnTo>
                <a:lnTo>
                  <a:pt x="69333" y="15487"/>
                </a:lnTo>
                <a:lnTo>
                  <a:pt x="70353" y="15994"/>
                </a:lnTo>
                <a:lnTo>
                  <a:pt x="71338" y="16507"/>
                </a:lnTo>
                <a:lnTo>
                  <a:pt x="71684" y="16693"/>
                </a:lnTo>
                <a:lnTo>
                  <a:pt x="72064" y="16921"/>
                </a:lnTo>
                <a:lnTo>
                  <a:pt x="72912" y="17446"/>
                </a:lnTo>
                <a:lnTo>
                  <a:pt x="73396" y="17731"/>
                </a:lnTo>
                <a:lnTo>
                  <a:pt x="73897" y="18023"/>
                </a:lnTo>
                <a:lnTo>
                  <a:pt x="74433" y="18320"/>
                </a:lnTo>
                <a:lnTo>
                  <a:pt x="74710" y="18466"/>
                </a:lnTo>
                <a:lnTo>
                  <a:pt x="75004" y="18606"/>
                </a:lnTo>
                <a:lnTo>
                  <a:pt x="75298" y="18746"/>
                </a:lnTo>
                <a:lnTo>
                  <a:pt x="75592" y="18880"/>
                </a:lnTo>
                <a:lnTo>
                  <a:pt x="75903" y="19014"/>
                </a:lnTo>
                <a:lnTo>
                  <a:pt x="76214" y="19136"/>
                </a:lnTo>
                <a:lnTo>
                  <a:pt x="76543" y="19259"/>
                </a:lnTo>
                <a:lnTo>
                  <a:pt x="76871" y="19370"/>
                </a:lnTo>
                <a:lnTo>
                  <a:pt x="77200" y="19475"/>
                </a:lnTo>
                <a:lnTo>
                  <a:pt x="77545" y="19568"/>
                </a:lnTo>
                <a:lnTo>
                  <a:pt x="77891" y="19655"/>
                </a:lnTo>
                <a:lnTo>
                  <a:pt x="78254" y="19725"/>
                </a:lnTo>
                <a:lnTo>
                  <a:pt x="78617" y="19789"/>
                </a:lnTo>
                <a:lnTo>
                  <a:pt x="78980" y="19842"/>
                </a:lnTo>
                <a:lnTo>
                  <a:pt x="79361" y="19877"/>
                </a:lnTo>
                <a:lnTo>
                  <a:pt x="79551" y="19889"/>
                </a:lnTo>
                <a:lnTo>
                  <a:pt x="79741" y="19900"/>
                </a:lnTo>
                <a:lnTo>
                  <a:pt x="79931" y="19906"/>
                </a:lnTo>
                <a:lnTo>
                  <a:pt x="80329" y="19906"/>
                </a:lnTo>
                <a:lnTo>
                  <a:pt x="80537" y="19900"/>
                </a:lnTo>
                <a:lnTo>
                  <a:pt x="80934" y="19877"/>
                </a:lnTo>
                <a:lnTo>
                  <a:pt x="81315" y="19848"/>
                </a:lnTo>
                <a:lnTo>
                  <a:pt x="81643" y="19807"/>
                </a:lnTo>
                <a:lnTo>
                  <a:pt x="81954" y="19760"/>
                </a:lnTo>
                <a:lnTo>
                  <a:pt x="82231" y="19702"/>
                </a:lnTo>
                <a:lnTo>
                  <a:pt x="82473" y="19638"/>
                </a:lnTo>
                <a:lnTo>
                  <a:pt x="82680" y="19568"/>
                </a:lnTo>
                <a:lnTo>
                  <a:pt x="82853" y="19492"/>
                </a:lnTo>
                <a:lnTo>
                  <a:pt x="83009" y="19410"/>
                </a:lnTo>
                <a:lnTo>
                  <a:pt x="83147" y="19323"/>
                </a:lnTo>
                <a:lnTo>
                  <a:pt x="83251" y="19230"/>
                </a:lnTo>
                <a:lnTo>
                  <a:pt x="83337" y="19131"/>
                </a:lnTo>
                <a:lnTo>
                  <a:pt x="83389" y="19031"/>
                </a:lnTo>
                <a:lnTo>
                  <a:pt x="83441" y="18927"/>
                </a:lnTo>
                <a:lnTo>
                  <a:pt x="83458" y="18816"/>
                </a:lnTo>
                <a:lnTo>
                  <a:pt x="83458" y="18705"/>
                </a:lnTo>
                <a:lnTo>
                  <a:pt x="83441" y="18594"/>
                </a:lnTo>
                <a:lnTo>
                  <a:pt x="83407" y="18478"/>
                </a:lnTo>
                <a:lnTo>
                  <a:pt x="83372" y="18367"/>
                </a:lnTo>
                <a:lnTo>
                  <a:pt x="83320" y="18250"/>
                </a:lnTo>
                <a:lnTo>
                  <a:pt x="83251" y="18134"/>
                </a:lnTo>
                <a:lnTo>
                  <a:pt x="83165" y="18017"/>
                </a:lnTo>
                <a:lnTo>
                  <a:pt x="82992" y="17790"/>
                </a:lnTo>
                <a:lnTo>
                  <a:pt x="82784" y="17568"/>
                </a:lnTo>
                <a:lnTo>
                  <a:pt x="82559" y="17358"/>
                </a:lnTo>
                <a:lnTo>
                  <a:pt x="82335" y="17166"/>
                </a:lnTo>
                <a:lnTo>
                  <a:pt x="82110" y="16991"/>
                </a:lnTo>
                <a:lnTo>
                  <a:pt x="81747" y="16723"/>
                </a:lnTo>
                <a:lnTo>
                  <a:pt x="81384" y="16454"/>
                </a:lnTo>
                <a:lnTo>
                  <a:pt x="80986" y="16186"/>
                </a:lnTo>
                <a:lnTo>
                  <a:pt x="80588" y="15918"/>
                </a:lnTo>
                <a:lnTo>
                  <a:pt x="80191" y="15650"/>
                </a:lnTo>
                <a:lnTo>
                  <a:pt x="79758" y="15387"/>
                </a:lnTo>
                <a:lnTo>
                  <a:pt x="79326" y="15119"/>
                </a:lnTo>
                <a:lnTo>
                  <a:pt x="78877" y="14851"/>
                </a:lnTo>
                <a:lnTo>
                  <a:pt x="78427" y="14589"/>
                </a:lnTo>
                <a:lnTo>
                  <a:pt x="77960" y="14326"/>
                </a:lnTo>
                <a:lnTo>
                  <a:pt x="77476" y="14064"/>
                </a:lnTo>
                <a:lnTo>
                  <a:pt x="76975" y="13801"/>
                </a:lnTo>
                <a:lnTo>
                  <a:pt x="75972" y="13277"/>
                </a:lnTo>
                <a:lnTo>
                  <a:pt x="74917" y="12758"/>
                </a:lnTo>
                <a:lnTo>
                  <a:pt x="73811" y="12245"/>
                </a:lnTo>
                <a:lnTo>
                  <a:pt x="72687" y="11737"/>
                </a:lnTo>
                <a:lnTo>
                  <a:pt x="71511" y="11230"/>
                </a:lnTo>
                <a:lnTo>
                  <a:pt x="70318" y="10735"/>
                </a:lnTo>
                <a:lnTo>
                  <a:pt x="69073" y="10239"/>
                </a:lnTo>
                <a:lnTo>
                  <a:pt x="67811" y="9755"/>
                </a:lnTo>
                <a:lnTo>
                  <a:pt x="66514" y="9271"/>
                </a:lnTo>
                <a:lnTo>
                  <a:pt x="65200" y="8805"/>
                </a:lnTo>
                <a:lnTo>
                  <a:pt x="63869" y="8338"/>
                </a:lnTo>
                <a:lnTo>
                  <a:pt x="62503" y="7884"/>
                </a:lnTo>
                <a:lnTo>
                  <a:pt x="61103" y="7435"/>
                </a:lnTo>
                <a:lnTo>
                  <a:pt x="59702" y="6997"/>
                </a:lnTo>
                <a:lnTo>
                  <a:pt x="58284" y="6566"/>
                </a:lnTo>
                <a:lnTo>
                  <a:pt x="56849" y="6146"/>
                </a:lnTo>
                <a:lnTo>
                  <a:pt x="55397" y="5738"/>
                </a:lnTo>
                <a:lnTo>
                  <a:pt x="53927" y="5341"/>
                </a:lnTo>
                <a:lnTo>
                  <a:pt x="52458" y="4951"/>
                </a:lnTo>
                <a:lnTo>
                  <a:pt x="50971" y="4578"/>
                </a:lnTo>
                <a:lnTo>
                  <a:pt x="49484" y="4216"/>
                </a:lnTo>
                <a:lnTo>
                  <a:pt x="47997" y="3860"/>
                </a:lnTo>
                <a:lnTo>
                  <a:pt x="46493" y="3522"/>
                </a:lnTo>
                <a:lnTo>
                  <a:pt x="44988" y="3196"/>
                </a:lnTo>
                <a:lnTo>
                  <a:pt x="43502" y="2887"/>
                </a:lnTo>
                <a:lnTo>
                  <a:pt x="42015" y="2589"/>
                </a:lnTo>
                <a:lnTo>
                  <a:pt x="41202" y="2432"/>
                </a:lnTo>
                <a:lnTo>
                  <a:pt x="40389" y="2280"/>
                </a:lnTo>
                <a:lnTo>
                  <a:pt x="39559" y="2135"/>
                </a:lnTo>
                <a:lnTo>
                  <a:pt x="38730" y="1989"/>
                </a:lnTo>
                <a:lnTo>
                  <a:pt x="37882" y="1843"/>
                </a:lnTo>
                <a:lnTo>
                  <a:pt x="37035" y="1703"/>
                </a:lnTo>
                <a:lnTo>
                  <a:pt x="36188" y="1569"/>
                </a:lnTo>
                <a:lnTo>
                  <a:pt x="35323" y="1441"/>
                </a:lnTo>
                <a:lnTo>
                  <a:pt x="34442" y="1313"/>
                </a:lnTo>
                <a:lnTo>
                  <a:pt x="33577" y="1190"/>
                </a:lnTo>
                <a:lnTo>
                  <a:pt x="32695" y="1073"/>
                </a:lnTo>
                <a:lnTo>
                  <a:pt x="31796" y="957"/>
                </a:lnTo>
                <a:lnTo>
                  <a:pt x="30915" y="852"/>
                </a:lnTo>
                <a:lnTo>
                  <a:pt x="30015" y="747"/>
                </a:lnTo>
                <a:lnTo>
                  <a:pt x="29099" y="654"/>
                </a:lnTo>
                <a:lnTo>
                  <a:pt x="28200" y="560"/>
                </a:lnTo>
                <a:lnTo>
                  <a:pt x="27284" y="473"/>
                </a:lnTo>
                <a:lnTo>
                  <a:pt x="26367" y="397"/>
                </a:lnTo>
                <a:lnTo>
                  <a:pt x="25434" y="321"/>
                </a:lnTo>
                <a:lnTo>
                  <a:pt x="24517" y="257"/>
                </a:lnTo>
                <a:lnTo>
                  <a:pt x="23584" y="199"/>
                </a:lnTo>
                <a:lnTo>
                  <a:pt x="22667" y="146"/>
                </a:lnTo>
                <a:lnTo>
                  <a:pt x="21734" y="106"/>
                </a:lnTo>
                <a:lnTo>
                  <a:pt x="20800" y="65"/>
                </a:lnTo>
                <a:lnTo>
                  <a:pt x="19849" y="36"/>
                </a:lnTo>
                <a:lnTo>
                  <a:pt x="18915" y="18"/>
                </a:lnTo>
                <a:lnTo>
                  <a:pt x="17982" y="6"/>
                </a:lnTo>
                <a:lnTo>
                  <a:pt x="17031" y="1"/>
                </a:lnTo>
                <a:close/>
              </a:path>
            </a:pathLst>
          </a:custGeom>
          <a:solidFill>
            <a:srgbClr val="F5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-8598904" y="3888043"/>
            <a:ext cx="982571" cy="630560"/>
          </a:xfrm>
          <a:custGeom>
            <a:avLst/>
            <a:gdLst/>
            <a:ahLst/>
            <a:cxnLst/>
            <a:rect l="l" t="t" r="r" b="b"/>
            <a:pathLst>
              <a:path w="92761" h="22011" extrusionOk="0">
                <a:moveTo>
                  <a:pt x="27042" y="0"/>
                </a:moveTo>
                <a:lnTo>
                  <a:pt x="26005" y="6"/>
                </a:lnTo>
                <a:lnTo>
                  <a:pt x="25002" y="24"/>
                </a:lnTo>
                <a:lnTo>
                  <a:pt x="23999" y="47"/>
                </a:lnTo>
                <a:lnTo>
                  <a:pt x="23031" y="88"/>
                </a:lnTo>
                <a:lnTo>
                  <a:pt x="22062" y="134"/>
                </a:lnTo>
                <a:lnTo>
                  <a:pt x="21112" y="193"/>
                </a:lnTo>
                <a:lnTo>
                  <a:pt x="20161" y="257"/>
                </a:lnTo>
                <a:lnTo>
                  <a:pt x="19227" y="333"/>
                </a:lnTo>
                <a:lnTo>
                  <a:pt x="18311" y="420"/>
                </a:lnTo>
                <a:lnTo>
                  <a:pt x="17394" y="513"/>
                </a:lnTo>
                <a:lnTo>
                  <a:pt x="16495" y="618"/>
                </a:lnTo>
                <a:lnTo>
                  <a:pt x="15596" y="723"/>
                </a:lnTo>
                <a:lnTo>
                  <a:pt x="14714" y="840"/>
                </a:lnTo>
                <a:lnTo>
                  <a:pt x="13833" y="968"/>
                </a:lnTo>
                <a:lnTo>
                  <a:pt x="12951" y="1097"/>
                </a:lnTo>
                <a:lnTo>
                  <a:pt x="12086" y="1231"/>
                </a:lnTo>
                <a:lnTo>
                  <a:pt x="11222" y="1371"/>
                </a:lnTo>
                <a:lnTo>
                  <a:pt x="10357" y="1516"/>
                </a:lnTo>
                <a:lnTo>
                  <a:pt x="9493" y="1668"/>
                </a:lnTo>
                <a:lnTo>
                  <a:pt x="8646" y="1820"/>
                </a:lnTo>
                <a:lnTo>
                  <a:pt x="6934" y="2140"/>
                </a:lnTo>
                <a:lnTo>
                  <a:pt x="5205" y="2473"/>
                </a:lnTo>
                <a:lnTo>
                  <a:pt x="3493" y="2817"/>
                </a:lnTo>
                <a:lnTo>
                  <a:pt x="1" y="3505"/>
                </a:lnTo>
                <a:lnTo>
                  <a:pt x="796" y="3359"/>
                </a:lnTo>
                <a:lnTo>
                  <a:pt x="1591" y="3219"/>
                </a:lnTo>
                <a:lnTo>
                  <a:pt x="2387" y="3085"/>
                </a:lnTo>
                <a:lnTo>
                  <a:pt x="3199" y="2968"/>
                </a:lnTo>
                <a:lnTo>
                  <a:pt x="4012" y="2857"/>
                </a:lnTo>
                <a:lnTo>
                  <a:pt x="4824" y="2752"/>
                </a:lnTo>
                <a:lnTo>
                  <a:pt x="5654" y="2659"/>
                </a:lnTo>
                <a:lnTo>
                  <a:pt x="6467" y="2577"/>
                </a:lnTo>
                <a:lnTo>
                  <a:pt x="7297" y="2502"/>
                </a:lnTo>
                <a:lnTo>
                  <a:pt x="8144" y="2438"/>
                </a:lnTo>
                <a:lnTo>
                  <a:pt x="8974" y="2379"/>
                </a:lnTo>
                <a:lnTo>
                  <a:pt x="9804" y="2333"/>
                </a:lnTo>
                <a:lnTo>
                  <a:pt x="10651" y="2292"/>
                </a:lnTo>
                <a:lnTo>
                  <a:pt x="11498" y="2257"/>
                </a:lnTo>
                <a:lnTo>
                  <a:pt x="12346" y="2233"/>
                </a:lnTo>
                <a:lnTo>
                  <a:pt x="13193" y="2216"/>
                </a:lnTo>
                <a:lnTo>
                  <a:pt x="14040" y="2204"/>
                </a:lnTo>
                <a:lnTo>
                  <a:pt x="14887" y="2204"/>
                </a:lnTo>
                <a:lnTo>
                  <a:pt x="15734" y="2210"/>
                </a:lnTo>
                <a:lnTo>
                  <a:pt x="16599" y="2222"/>
                </a:lnTo>
                <a:lnTo>
                  <a:pt x="17446" y="2239"/>
                </a:lnTo>
                <a:lnTo>
                  <a:pt x="18293" y="2268"/>
                </a:lnTo>
                <a:lnTo>
                  <a:pt x="19158" y="2298"/>
                </a:lnTo>
                <a:lnTo>
                  <a:pt x="20005" y="2338"/>
                </a:lnTo>
                <a:lnTo>
                  <a:pt x="20869" y="2385"/>
                </a:lnTo>
                <a:lnTo>
                  <a:pt x="21717" y="2438"/>
                </a:lnTo>
                <a:lnTo>
                  <a:pt x="22564" y="2496"/>
                </a:lnTo>
                <a:lnTo>
                  <a:pt x="23411" y="2554"/>
                </a:lnTo>
                <a:lnTo>
                  <a:pt x="24258" y="2624"/>
                </a:lnTo>
                <a:lnTo>
                  <a:pt x="25106" y="2700"/>
                </a:lnTo>
                <a:lnTo>
                  <a:pt x="25953" y="2782"/>
                </a:lnTo>
                <a:lnTo>
                  <a:pt x="26800" y="2869"/>
                </a:lnTo>
                <a:lnTo>
                  <a:pt x="27630" y="2956"/>
                </a:lnTo>
                <a:lnTo>
                  <a:pt x="28477" y="3056"/>
                </a:lnTo>
                <a:lnTo>
                  <a:pt x="29307" y="3155"/>
                </a:lnTo>
                <a:lnTo>
                  <a:pt x="30137" y="3260"/>
                </a:lnTo>
                <a:lnTo>
                  <a:pt x="30967" y="3370"/>
                </a:lnTo>
                <a:lnTo>
                  <a:pt x="31779" y="3481"/>
                </a:lnTo>
                <a:lnTo>
                  <a:pt x="32609" y="3598"/>
                </a:lnTo>
                <a:lnTo>
                  <a:pt x="33422" y="3720"/>
                </a:lnTo>
                <a:lnTo>
                  <a:pt x="34235" y="3849"/>
                </a:lnTo>
                <a:lnTo>
                  <a:pt x="35030" y="3977"/>
                </a:lnTo>
                <a:lnTo>
                  <a:pt x="35843" y="4111"/>
                </a:lnTo>
                <a:lnTo>
                  <a:pt x="36638" y="4245"/>
                </a:lnTo>
                <a:lnTo>
                  <a:pt x="37416" y="4385"/>
                </a:lnTo>
                <a:lnTo>
                  <a:pt x="38211" y="4531"/>
                </a:lnTo>
                <a:lnTo>
                  <a:pt x="39750" y="4822"/>
                </a:lnTo>
                <a:lnTo>
                  <a:pt x="41272" y="5125"/>
                </a:lnTo>
                <a:lnTo>
                  <a:pt x="42758" y="5440"/>
                </a:lnTo>
                <a:lnTo>
                  <a:pt x="44228" y="5761"/>
                </a:lnTo>
                <a:lnTo>
                  <a:pt x="45646" y="6087"/>
                </a:lnTo>
                <a:lnTo>
                  <a:pt x="47046" y="6420"/>
                </a:lnTo>
                <a:lnTo>
                  <a:pt x="48395" y="6758"/>
                </a:lnTo>
                <a:lnTo>
                  <a:pt x="49709" y="7096"/>
                </a:lnTo>
                <a:lnTo>
                  <a:pt x="50988" y="7440"/>
                </a:lnTo>
                <a:lnTo>
                  <a:pt x="51507" y="7586"/>
                </a:lnTo>
                <a:lnTo>
                  <a:pt x="52181" y="7790"/>
                </a:lnTo>
                <a:lnTo>
                  <a:pt x="53011" y="8047"/>
                </a:lnTo>
                <a:lnTo>
                  <a:pt x="53980" y="8350"/>
                </a:lnTo>
                <a:lnTo>
                  <a:pt x="55052" y="8700"/>
                </a:lnTo>
                <a:lnTo>
                  <a:pt x="56227" y="9090"/>
                </a:lnTo>
                <a:lnTo>
                  <a:pt x="57507" y="9516"/>
                </a:lnTo>
                <a:lnTo>
                  <a:pt x="58855" y="9976"/>
                </a:lnTo>
                <a:lnTo>
                  <a:pt x="60273" y="10472"/>
                </a:lnTo>
                <a:lnTo>
                  <a:pt x="61743" y="10991"/>
                </a:lnTo>
                <a:lnTo>
                  <a:pt x="63247" y="11533"/>
                </a:lnTo>
                <a:lnTo>
                  <a:pt x="64786" y="12093"/>
                </a:lnTo>
                <a:lnTo>
                  <a:pt x="66325" y="12670"/>
                </a:lnTo>
                <a:lnTo>
                  <a:pt x="67863" y="13265"/>
                </a:lnTo>
                <a:lnTo>
                  <a:pt x="69385" y="13860"/>
                </a:lnTo>
                <a:lnTo>
                  <a:pt x="70889" y="14466"/>
                </a:lnTo>
                <a:lnTo>
                  <a:pt x="72324" y="15078"/>
                </a:lnTo>
                <a:lnTo>
                  <a:pt x="73033" y="15381"/>
                </a:lnTo>
                <a:lnTo>
                  <a:pt x="73725" y="15679"/>
                </a:lnTo>
                <a:lnTo>
                  <a:pt x="74399" y="15982"/>
                </a:lnTo>
                <a:lnTo>
                  <a:pt x="75056" y="16285"/>
                </a:lnTo>
                <a:lnTo>
                  <a:pt x="75678" y="16582"/>
                </a:lnTo>
                <a:lnTo>
                  <a:pt x="76284" y="16874"/>
                </a:lnTo>
                <a:lnTo>
                  <a:pt x="76871" y="17165"/>
                </a:lnTo>
                <a:lnTo>
                  <a:pt x="77425" y="17457"/>
                </a:lnTo>
                <a:lnTo>
                  <a:pt x="77961" y="17737"/>
                </a:lnTo>
                <a:lnTo>
                  <a:pt x="78462" y="18017"/>
                </a:lnTo>
                <a:lnTo>
                  <a:pt x="78929" y="18297"/>
                </a:lnTo>
                <a:lnTo>
                  <a:pt x="79378" y="18565"/>
                </a:lnTo>
                <a:lnTo>
                  <a:pt x="79776" y="18827"/>
                </a:lnTo>
                <a:lnTo>
                  <a:pt x="80139" y="19084"/>
                </a:lnTo>
                <a:lnTo>
                  <a:pt x="80468" y="19340"/>
                </a:lnTo>
                <a:lnTo>
                  <a:pt x="80762" y="19579"/>
                </a:lnTo>
                <a:lnTo>
                  <a:pt x="81021" y="19818"/>
                </a:lnTo>
                <a:lnTo>
                  <a:pt x="81211" y="20046"/>
                </a:lnTo>
                <a:lnTo>
                  <a:pt x="81384" y="20267"/>
                </a:lnTo>
                <a:lnTo>
                  <a:pt x="81453" y="20372"/>
                </a:lnTo>
                <a:lnTo>
                  <a:pt x="81505" y="20477"/>
                </a:lnTo>
                <a:lnTo>
                  <a:pt x="81540" y="20582"/>
                </a:lnTo>
                <a:lnTo>
                  <a:pt x="81574" y="20681"/>
                </a:lnTo>
                <a:lnTo>
                  <a:pt x="81574" y="20780"/>
                </a:lnTo>
                <a:lnTo>
                  <a:pt x="81592" y="20874"/>
                </a:lnTo>
                <a:lnTo>
                  <a:pt x="81574" y="20967"/>
                </a:lnTo>
                <a:lnTo>
                  <a:pt x="81557" y="21054"/>
                </a:lnTo>
                <a:lnTo>
                  <a:pt x="81522" y="21142"/>
                </a:lnTo>
                <a:lnTo>
                  <a:pt x="81471" y="21229"/>
                </a:lnTo>
                <a:lnTo>
                  <a:pt x="81401" y="21311"/>
                </a:lnTo>
                <a:lnTo>
                  <a:pt x="81332" y="21393"/>
                </a:lnTo>
                <a:lnTo>
                  <a:pt x="81228" y="21468"/>
                </a:lnTo>
                <a:lnTo>
                  <a:pt x="81125" y="21538"/>
                </a:lnTo>
                <a:lnTo>
                  <a:pt x="81004" y="21608"/>
                </a:lnTo>
                <a:lnTo>
                  <a:pt x="80883" y="21678"/>
                </a:lnTo>
                <a:lnTo>
                  <a:pt x="80727" y="21742"/>
                </a:lnTo>
                <a:lnTo>
                  <a:pt x="80554" y="21801"/>
                </a:lnTo>
                <a:lnTo>
                  <a:pt x="80381" y="21859"/>
                </a:lnTo>
                <a:lnTo>
                  <a:pt x="80191" y="21911"/>
                </a:lnTo>
                <a:lnTo>
                  <a:pt x="79984" y="21964"/>
                </a:lnTo>
                <a:lnTo>
                  <a:pt x="79742" y="22011"/>
                </a:lnTo>
                <a:lnTo>
                  <a:pt x="80122" y="21946"/>
                </a:lnTo>
                <a:lnTo>
                  <a:pt x="80502" y="21876"/>
                </a:lnTo>
                <a:lnTo>
                  <a:pt x="81384" y="21731"/>
                </a:lnTo>
                <a:lnTo>
                  <a:pt x="82335" y="21579"/>
                </a:lnTo>
                <a:lnTo>
                  <a:pt x="83372" y="21422"/>
                </a:lnTo>
                <a:lnTo>
                  <a:pt x="84444" y="21258"/>
                </a:lnTo>
                <a:lnTo>
                  <a:pt x="85534" y="21078"/>
                </a:lnTo>
                <a:lnTo>
                  <a:pt x="86640" y="20891"/>
                </a:lnTo>
                <a:lnTo>
                  <a:pt x="87176" y="20798"/>
                </a:lnTo>
                <a:lnTo>
                  <a:pt x="87712" y="20693"/>
                </a:lnTo>
                <a:lnTo>
                  <a:pt x="88231" y="20594"/>
                </a:lnTo>
                <a:lnTo>
                  <a:pt x="88732" y="20483"/>
                </a:lnTo>
                <a:lnTo>
                  <a:pt x="89216" y="20372"/>
                </a:lnTo>
                <a:lnTo>
                  <a:pt x="89701" y="20261"/>
                </a:lnTo>
                <a:lnTo>
                  <a:pt x="90133" y="20139"/>
                </a:lnTo>
                <a:lnTo>
                  <a:pt x="90565" y="20017"/>
                </a:lnTo>
                <a:lnTo>
                  <a:pt x="90963" y="19894"/>
                </a:lnTo>
                <a:lnTo>
                  <a:pt x="91308" y="19760"/>
                </a:lnTo>
                <a:lnTo>
                  <a:pt x="91637" y="19626"/>
                </a:lnTo>
                <a:lnTo>
                  <a:pt x="91931" y="19492"/>
                </a:lnTo>
                <a:lnTo>
                  <a:pt x="92069" y="19416"/>
                </a:lnTo>
                <a:lnTo>
                  <a:pt x="92190" y="19346"/>
                </a:lnTo>
                <a:lnTo>
                  <a:pt x="92294" y="19270"/>
                </a:lnTo>
                <a:lnTo>
                  <a:pt x="92398" y="19200"/>
                </a:lnTo>
                <a:lnTo>
                  <a:pt x="92484" y="19124"/>
                </a:lnTo>
                <a:lnTo>
                  <a:pt x="92571" y="19043"/>
                </a:lnTo>
                <a:lnTo>
                  <a:pt x="92623" y="18967"/>
                </a:lnTo>
                <a:lnTo>
                  <a:pt x="92674" y="18885"/>
                </a:lnTo>
                <a:lnTo>
                  <a:pt x="92726" y="18804"/>
                </a:lnTo>
                <a:lnTo>
                  <a:pt x="92744" y="18722"/>
                </a:lnTo>
                <a:lnTo>
                  <a:pt x="92761" y="18641"/>
                </a:lnTo>
                <a:lnTo>
                  <a:pt x="92761" y="18553"/>
                </a:lnTo>
                <a:lnTo>
                  <a:pt x="92744" y="18460"/>
                </a:lnTo>
                <a:lnTo>
                  <a:pt x="92726" y="18367"/>
                </a:lnTo>
                <a:lnTo>
                  <a:pt x="92709" y="18273"/>
                </a:lnTo>
                <a:lnTo>
                  <a:pt x="92674" y="18180"/>
                </a:lnTo>
                <a:lnTo>
                  <a:pt x="92553" y="17993"/>
                </a:lnTo>
                <a:lnTo>
                  <a:pt x="92415" y="17813"/>
                </a:lnTo>
                <a:lnTo>
                  <a:pt x="92242" y="17632"/>
                </a:lnTo>
                <a:lnTo>
                  <a:pt x="92035" y="17457"/>
                </a:lnTo>
                <a:lnTo>
                  <a:pt x="91810" y="17282"/>
                </a:lnTo>
                <a:lnTo>
                  <a:pt x="91551" y="17107"/>
                </a:lnTo>
                <a:lnTo>
                  <a:pt x="91291" y="16938"/>
                </a:lnTo>
                <a:lnTo>
                  <a:pt x="91015" y="16769"/>
                </a:lnTo>
                <a:lnTo>
                  <a:pt x="90427" y="16442"/>
                </a:lnTo>
                <a:lnTo>
                  <a:pt x="89822" y="16122"/>
                </a:lnTo>
                <a:lnTo>
                  <a:pt x="89251" y="15813"/>
                </a:lnTo>
                <a:lnTo>
                  <a:pt x="88559" y="15428"/>
                </a:lnTo>
                <a:lnTo>
                  <a:pt x="87851" y="15049"/>
                </a:lnTo>
                <a:lnTo>
                  <a:pt x="87124" y="14664"/>
                </a:lnTo>
                <a:lnTo>
                  <a:pt x="86398" y="14285"/>
                </a:lnTo>
                <a:lnTo>
                  <a:pt x="85655" y="13912"/>
                </a:lnTo>
                <a:lnTo>
                  <a:pt x="84894" y="13539"/>
                </a:lnTo>
                <a:lnTo>
                  <a:pt x="84133" y="13166"/>
                </a:lnTo>
                <a:lnTo>
                  <a:pt x="83355" y="12793"/>
                </a:lnTo>
                <a:lnTo>
                  <a:pt x="82577" y="12431"/>
                </a:lnTo>
                <a:lnTo>
                  <a:pt x="81782" y="12064"/>
                </a:lnTo>
                <a:lnTo>
                  <a:pt x="80969" y="11702"/>
                </a:lnTo>
                <a:lnTo>
                  <a:pt x="80157" y="11347"/>
                </a:lnTo>
                <a:lnTo>
                  <a:pt x="79327" y="10991"/>
                </a:lnTo>
                <a:lnTo>
                  <a:pt x="78479" y="10635"/>
                </a:lnTo>
                <a:lnTo>
                  <a:pt x="77632" y="10285"/>
                </a:lnTo>
                <a:lnTo>
                  <a:pt x="76768" y="9941"/>
                </a:lnTo>
                <a:lnTo>
                  <a:pt x="75903" y="9597"/>
                </a:lnTo>
                <a:lnTo>
                  <a:pt x="75021" y="9259"/>
                </a:lnTo>
                <a:lnTo>
                  <a:pt x="74122" y="8921"/>
                </a:lnTo>
                <a:lnTo>
                  <a:pt x="73223" y="8589"/>
                </a:lnTo>
                <a:lnTo>
                  <a:pt x="72290" y="8262"/>
                </a:lnTo>
                <a:lnTo>
                  <a:pt x="71373" y="7936"/>
                </a:lnTo>
                <a:lnTo>
                  <a:pt x="70422" y="7615"/>
                </a:lnTo>
                <a:lnTo>
                  <a:pt x="69471" y="7300"/>
                </a:lnTo>
                <a:lnTo>
                  <a:pt x="68503" y="6985"/>
                </a:lnTo>
                <a:lnTo>
                  <a:pt x="67535" y="6676"/>
                </a:lnTo>
                <a:lnTo>
                  <a:pt x="66532" y="6367"/>
                </a:lnTo>
                <a:lnTo>
                  <a:pt x="65547" y="6070"/>
                </a:lnTo>
                <a:lnTo>
                  <a:pt x="64526" y="5773"/>
                </a:lnTo>
                <a:lnTo>
                  <a:pt x="63506" y="5481"/>
                </a:lnTo>
                <a:lnTo>
                  <a:pt x="62469" y="5195"/>
                </a:lnTo>
                <a:lnTo>
                  <a:pt x="61414" y="4910"/>
                </a:lnTo>
                <a:lnTo>
                  <a:pt x="60550" y="4682"/>
                </a:lnTo>
                <a:lnTo>
                  <a:pt x="59668" y="4461"/>
                </a:lnTo>
                <a:lnTo>
                  <a:pt x="58769" y="4233"/>
                </a:lnTo>
                <a:lnTo>
                  <a:pt x="57870" y="4012"/>
                </a:lnTo>
                <a:lnTo>
                  <a:pt x="56953" y="3796"/>
                </a:lnTo>
                <a:lnTo>
                  <a:pt x="56037" y="3580"/>
                </a:lnTo>
                <a:lnTo>
                  <a:pt x="55103" y="3370"/>
                </a:lnTo>
                <a:lnTo>
                  <a:pt x="54153" y="3161"/>
                </a:lnTo>
                <a:lnTo>
                  <a:pt x="53202" y="2962"/>
                </a:lnTo>
                <a:lnTo>
                  <a:pt x="52251" y="2758"/>
                </a:lnTo>
                <a:lnTo>
                  <a:pt x="51282" y="2566"/>
                </a:lnTo>
                <a:lnTo>
                  <a:pt x="50297" y="2379"/>
                </a:lnTo>
                <a:lnTo>
                  <a:pt x="49311" y="2193"/>
                </a:lnTo>
                <a:lnTo>
                  <a:pt x="48309" y="2012"/>
                </a:lnTo>
                <a:lnTo>
                  <a:pt x="47306" y="1843"/>
                </a:lnTo>
                <a:lnTo>
                  <a:pt x="46286" y="1674"/>
                </a:lnTo>
                <a:lnTo>
                  <a:pt x="45266" y="1510"/>
                </a:lnTo>
                <a:lnTo>
                  <a:pt x="44245" y="1359"/>
                </a:lnTo>
                <a:lnTo>
                  <a:pt x="43208" y="1207"/>
                </a:lnTo>
                <a:lnTo>
                  <a:pt x="42153" y="1067"/>
                </a:lnTo>
                <a:lnTo>
                  <a:pt x="41099" y="933"/>
                </a:lnTo>
                <a:lnTo>
                  <a:pt x="40044" y="811"/>
                </a:lnTo>
                <a:lnTo>
                  <a:pt x="38989" y="694"/>
                </a:lnTo>
                <a:lnTo>
                  <a:pt x="37917" y="583"/>
                </a:lnTo>
                <a:lnTo>
                  <a:pt x="36828" y="484"/>
                </a:lnTo>
                <a:lnTo>
                  <a:pt x="35756" y="391"/>
                </a:lnTo>
                <a:lnTo>
                  <a:pt x="34667" y="304"/>
                </a:lnTo>
                <a:lnTo>
                  <a:pt x="33560" y="234"/>
                </a:lnTo>
                <a:lnTo>
                  <a:pt x="32471" y="169"/>
                </a:lnTo>
                <a:lnTo>
                  <a:pt x="31364" y="111"/>
                </a:lnTo>
                <a:lnTo>
                  <a:pt x="30258" y="70"/>
                </a:lnTo>
                <a:lnTo>
                  <a:pt x="29134" y="35"/>
                </a:lnTo>
                <a:lnTo>
                  <a:pt x="28079" y="12"/>
                </a:lnTo>
                <a:lnTo>
                  <a:pt x="27042" y="0"/>
                </a:lnTo>
                <a:close/>
              </a:path>
            </a:pathLst>
          </a:custGeom>
          <a:solidFill>
            <a:srgbClr val="D8CD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-8612091" y="3686278"/>
            <a:ext cx="1152708" cy="728764"/>
          </a:xfrm>
          <a:custGeom>
            <a:avLst/>
            <a:gdLst/>
            <a:ahLst/>
            <a:cxnLst/>
            <a:rect l="l" t="t" r="r" b="b"/>
            <a:pathLst>
              <a:path w="108823" h="25439" extrusionOk="0">
                <a:moveTo>
                  <a:pt x="20143" y="0"/>
                </a:moveTo>
                <a:lnTo>
                  <a:pt x="18933" y="6"/>
                </a:lnTo>
                <a:lnTo>
                  <a:pt x="17705" y="18"/>
                </a:lnTo>
                <a:lnTo>
                  <a:pt x="16858" y="35"/>
                </a:lnTo>
                <a:lnTo>
                  <a:pt x="15959" y="64"/>
                </a:lnTo>
                <a:lnTo>
                  <a:pt x="15042" y="93"/>
                </a:lnTo>
                <a:lnTo>
                  <a:pt x="14109" y="128"/>
                </a:lnTo>
                <a:lnTo>
                  <a:pt x="13158" y="175"/>
                </a:lnTo>
                <a:lnTo>
                  <a:pt x="12207" y="228"/>
                </a:lnTo>
                <a:lnTo>
                  <a:pt x="11256" y="286"/>
                </a:lnTo>
                <a:lnTo>
                  <a:pt x="10305" y="350"/>
                </a:lnTo>
                <a:lnTo>
                  <a:pt x="9354" y="426"/>
                </a:lnTo>
                <a:lnTo>
                  <a:pt x="8438" y="513"/>
                </a:lnTo>
                <a:lnTo>
                  <a:pt x="7521" y="607"/>
                </a:lnTo>
                <a:lnTo>
                  <a:pt x="6639" y="711"/>
                </a:lnTo>
                <a:lnTo>
                  <a:pt x="5792" y="828"/>
                </a:lnTo>
                <a:lnTo>
                  <a:pt x="5377" y="886"/>
                </a:lnTo>
                <a:lnTo>
                  <a:pt x="4980" y="951"/>
                </a:lnTo>
                <a:lnTo>
                  <a:pt x="4582" y="1015"/>
                </a:lnTo>
                <a:lnTo>
                  <a:pt x="4202" y="1085"/>
                </a:lnTo>
                <a:lnTo>
                  <a:pt x="3839" y="1155"/>
                </a:lnTo>
                <a:lnTo>
                  <a:pt x="3475" y="1230"/>
                </a:lnTo>
                <a:lnTo>
                  <a:pt x="3130" y="1306"/>
                </a:lnTo>
                <a:lnTo>
                  <a:pt x="2801" y="1388"/>
                </a:lnTo>
                <a:lnTo>
                  <a:pt x="2490" y="1469"/>
                </a:lnTo>
                <a:lnTo>
                  <a:pt x="2196" y="1557"/>
                </a:lnTo>
                <a:lnTo>
                  <a:pt x="1919" y="1644"/>
                </a:lnTo>
                <a:lnTo>
                  <a:pt x="1643" y="1738"/>
                </a:lnTo>
                <a:lnTo>
                  <a:pt x="1401" y="1831"/>
                </a:lnTo>
                <a:lnTo>
                  <a:pt x="1159" y="1930"/>
                </a:lnTo>
                <a:lnTo>
                  <a:pt x="951" y="2029"/>
                </a:lnTo>
                <a:lnTo>
                  <a:pt x="761" y="2134"/>
                </a:lnTo>
                <a:lnTo>
                  <a:pt x="588" y="2245"/>
                </a:lnTo>
                <a:lnTo>
                  <a:pt x="432" y="2356"/>
                </a:lnTo>
                <a:lnTo>
                  <a:pt x="311" y="2466"/>
                </a:lnTo>
                <a:lnTo>
                  <a:pt x="190" y="2583"/>
                </a:lnTo>
                <a:lnTo>
                  <a:pt x="104" y="2705"/>
                </a:lnTo>
                <a:lnTo>
                  <a:pt x="52" y="2828"/>
                </a:lnTo>
                <a:lnTo>
                  <a:pt x="17" y="2956"/>
                </a:lnTo>
                <a:lnTo>
                  <a:pt x="0" y="3090"/>
                </a:lnTo>
                <a:lnTo>
                  <a:pt x="17" y="3224"/>
                </a:lnTo>
                <a:lnTo>
                  <a:pt x="52" y="3364"/>
                </a:lnTo>
                <a:lnTo>
                  <a:pt x="121" y="3504"/>
                </a:lnTo>
                <a:lnTo>
                  <a:pt x="208" y="3656"/>
                </a:lnTo>
                <a:lnTo>
                  <a:pt x="329" y="3802"/>
                </a:lnTo>
                <a:lnTo>
                  <a:pt x="484" y="3959"/>
                </a:lnTo>
                <a:lnTo>
                  <a:pt x="657" y="4116"/>
                </a:lnTo>
                <a:lnTo>
                  <a:pt x="882" y="4274"/>
                </a:lnTo>
                <a:lnTo>
                  <a:pt x="1124" y="4443"/>
                </a:lnTo>
                <a:lnTo>
                  <a:pt x="1401" y="4612"/>
                </a:lnTo>
                <a:lnTo>
                  <a:pt x="1695" y="4787"/>
                </a:lnTo>
                <a:lnTo>
                  <a:pt x="2040" y="4962"/>
                </a:lnTo>
                <a:lnTo>
                  <a:pt x="2403" y="5143"/>
                </a:lnTo>
                <a:lnTo>
                  <a:pt x="2818" y="5329"/>
                </a:lnTo>
                <a:lnTo>
                  <a:pt x="3095" y="5446"/>
                </a:lnTo>
                <a:lnTo>
                  <a:pt x="3389" y="5557"/>
                </a:lnTo>
                <a:lnTo>
                  <a:pt x="3683" y="5662"/>
                </a:lnTo>
                <a:lnTo>
                  <a:pt x="3994" y="5755"/>
                </a:lnTo>
                <a:lnTo>
                  <a:pt x="4305" y="5842"/>
                </a:lnTo>
                <a:lnTo>
                  <a:pt x="4634" y="5924"/>
                </a:lnTo>
                <a:lnTo>
                  <a:pt x="4980" y="6000"/>
                </a:lnTo>
                <a:lnTo>
                  <a:pt x="5325" y="6064"/>
                </a:lnTo>
                <a:lnTo>
                  <a:pt x="5671" y="6128"/>
                </a:lnTo>
                <a:lnTo>
                  <a:pt x="6034" y="6186"/>
                </a:lnTo>
                <a:lnTo>
                  <a:pt x="6415" y="6233"/>
                </a:lnTo>
                <a:lnTo>
                  <a:pt x="6795" y="6280"/>
                </a:lnTo>
                <a:lnTo>
                  <a:pt x="7175" y="6320"/>
                </a:lnTo>
                <a:lnTo>
                  <a:pt x="7573" y="6355"/>
                </a:lnTo>
                <a:lnTo>
                  <a:pt x="7971" y="6385"/>
                </a:lnTo>
                <a:lnTo>
                  <a:pt x="8386" y="6408"/>
                </a:lnTo>
                <a:lnTo>
                  <a:pt x="8801" y="6431"/>
                </a:lnTo>
                <a:lnTo>
                  <a:pt x="9216" y="6443"/>
                </a:lnTo>
                <a:lnTo>
                  <a:pt x="9648" y="6455"/>
                </a:lnTo>
                <a:lnTo>
                  <a:pt x="10080" y="6460"/>
                </a:lnTo>
                <a:lnTo>
                  <a:pt x="10512" y="6466"/>
                </a:lnTo>
                <a:lnTo>
                  <a:pt x="10962" y="6466"/>
                </a:lnTo>
                <a:lnTo>
                  <a:pt x="11861" y="6455"/>
                </a:lnTo>
                <a:lnTo>
                  <a:pt x="12777" y="6431"/>
                </a:lnTo>
                <a:lnTo>
                  <a:pt x="13694" y="6396"/>
                </a:lnTo>
                <a:lnTo>
                  <a:pt x="14645" y="6350"/>
                </a:lnTo>
                <a:lnTo>
                  <a:pt x="15596" y="6303"/>
                </a:lnTo>
                <a:lnTo>
                  <a:pt x="16564" y="6239"/>
                </a:lnTo>
                <a:lnTo>
                  <a:pt x="17532" y="6180"/>
                </a:lnTo>
                <a:lnTo>
                  <a:pt x="19486" y="6041"/>
                </a:lnTo>
                <a:lnTo>
                  <a:pt x="21440" y="5901"/>
                </a:lnTo>
                <a:lnTo>
                  <a:pt x="22408" y="5836"/>
                </a:lnTo>
                <a:lnTo>
                  <a:pt x="23376" y="5772"/>
                </a:lnTo>
                <a:lnTo>
                  <a:pt x="24327" y="5714"/>
                </a:lnTo>
                <a:lnTo>
                  <a:pt x="25278" y="5667"/>
                </a:lnTo>
                <a:lnTo>
                  <a:pt x="26194" y="5621"/>
                </a:lnTo>
                <a:lnTo>
                  <a:pt x="27111" y="5592"/>
                </a:lnTo>
                <a:lnTo>
                  <a:pt x="28010" y="5568"/>
                </a:lnTo>
                <a:lnTo>
                  <a:pt x="28892" y="5562"/>
                </a:lnTo>
                <a:lnTo>
                  <a:pt x="29324" y="5562"/>
                </a:lnTo>
                <a:lnTo>
                  <a:pt x="29739" y="5568"/>
                </a:lnTo>
                <a:lnTo>
                  <a:pt x="30154" y="5580"/>
                </a:lnTo>
                <a:lnTo>
                  <a:pt x="30569" y="5592"/>
                </a:lnTo>
                <a:lnTo>
                  <a:pt x="31744" y="5644"/>
                </a:lnTo>
                <a:lnTo>
                  <a:pt x="32903" y="5702"/>
                </a:lnTo>
                <a:lnTo>
                  <a:pt x="34061" y="5772"/>
                </a:lnTo>
                <a:lnTo>
                  <a:pt x="35220" y="5848"/>
                </a:lnTo>
                <a:lnTo>
                  <a:pt x="36361" y="5936"/>
                </a:lnTo>
                <a:lnTo>
                  <a:pt x="37502" y="6029"/>
                </a:lnTo>
                <a:lnTo>
                  <a:pt x="38643" y="6128"/>
                </a:lnTo>
                <a:lnTo>
                  <a:pt x="39767" y="6245"/>
                </a:lnTo>
                <a:lnTo>
                  <a:pt x="40891" y="6361"/>
                </a:lnTo>
                <a:lnTo>
                  <a:pt x="42015" y="6489"/>
                </a:lnTo>
                <a:lnTo>
                  <a:pt x="43121" y="6624"/>
                </a:lnTo>
                <a:lnTo>
                  <a:pt x="44228" y="6764"/>
                </a:lnTo>
                <a:lnTo>
                  <a:pt x="45317" y="6909"/>
                </a:lnTo>
                <a:lnTo>
                  <a:pt x="46406" y="7067"/>
                </a:lnTo>
                <a:lnTo>
                  <a:pt x="47495" y="7224"/>
                </a:lnTo>
                <a:lnTo>
                  <a:pt x="48567" y="7393"/>
                </a:lnTo>
                <a:lnTo>
                  <a:pt x="49639" y="7568"/>
                </a:lnTo>
                <a:lnTo>
                  <a:pt x="50694" y="7749"/>
                </a:lnTo>
                <a:lnTo>
                  <a:pt x="51749" y="7930"/>
                </a:lnTo>
                <a:lnTo>
                  <a:pt x="52803" y="8122"/>
                </a:lnTo>
                <a:lnTo>
                  <a:pt x="53824" y="8314"/>
                </a:lnTo>
                <a:lnTo>
                  <a:pt x="54861" y="8519"/>
                </a:lnTo>
                <a:lnTo>
                  <a:pt x="55881" y="8723"/>
                </a:lnTo>
                <a:lnTo>
                  <a:pt x="56884" y="8932"/>
                </a:lnTo>
                <a:lnTo>
                  <a:pt x="57887" y="9142"/>
                </a:lnTo>
                <a:lnTo>
                  <a:pt x="58872" y="9358"/>
                </a:lnTo>
                <a:lnTo>
                  <a:pt x="59858" y="9580"/>
                </a:lnTo>
                <a:lnTo>
                  <a:pt x="60826" y="9801"/>
                </a:lnTo>
                <a:lnTo>
                  <a:pt x="61794" y="10029"/>
                </a:lnTo>
                <a:lnTo>
                  <a:pt x="62745" y="10262"/>
                </a:lnTo>
                <a:lnTo>
                  <a:pt x="63696" y="10495"/>
                </a:lnTo>
                <a:lnTo>
                  <a:pt x="64630" y="10728"/>
                </a:lnTo>
                <a:lnTo>
                  <a:pt x="65581" y="10973"/>
                </a:lnTo>
                <a:lnTo>
                  <a:pt x="66532" y="11224"/>
                </a:lnTo>
                <a:lnTo>
                  <a:pt x="67465" y="11475"/>
                </a:lnTo>
                <a:lnTo>
                  <a:pt x="68399" y="11731"/>
                </a:lnTo>
                <a:lnTo>
                  <a:pt x="69315" y="11988"/>
                </a:lnTo>
                <a:lnTo>
                  <a:pt x="70232" y="12250"/>
                </a:lnTo>
                <a:lnTo>
                  <a:pt x="71131" y="12518"/>
                </a:lnTo>
                <a:lnTo>
                  <a:pt x="72030" y="12786"/>
                </a:lnTo>
                <a:lnTo>
                  <a:pt x="72929" y="13060"/>
                </a:lnTo>
                <a:lnTo>
                  <a:pt x="73811" y="13335"/>
                </a:lnTo>
                <a:lnTo>
                  <a:pt x="74675" y="13614"/>
                </a:lnTo>
                <a:lnTo>
                  <a:pt x="75557" y="13894"/>
                </a:lnTo>
                <a:lnTo>
                  <a:pt x="76404" y="14174"/>
                </a:lnTo>
                <a:lnTo>
                  <a:pt x="77251" y="14466"/>
                </a:lnTo>
                <a:lnTo>
                  <a:pt x="78099" y="14751"/>
                </a:lnTo>
                <a:lnTo>
                  <a:pt x="78929" y="15043"/>
                </a:lnTo>
                <a:lnTo>
                  <a:pt x="79758" y="15340"/>
                </a:lnTo>
                <a:lnTo>
                  <a:pt x="80588" y="15632"/>
                </a:lnTo>
                <a:lnTo>
                  <a:pt x="81401" y="15935"/>
                </a:lnTo>
                <a:lnTo>
                  <a:pt x="82196" y="16238"/>
                </a:lnTo>
                <a:lnTo>
                  <a:pt x="82992" y="16541"/>
                </a:lnTo>
                <a:lnTo>
                  <a:pt x="83787" y="16844"/>
                </a:lnTo>
                <a:lnTo>
                  <a:pt x="85326" y="17463"/>
                </a:lnTo>
                <a:lnTo>
                  <a:pt x="86847" y="18092"/>
                </a:lnTo>
                <a:lnTo>
                  <a:pt x="88334" y="18728"/>
                </a:lnTo>
                <a:lnTo>
                  <a:pt x="89804" y="19369"/>
                </a:lnTo>
                <a:lnTo>
                  <a:pt x="91222" y="20022"/>
                </a:lnTo>
                <a:lnTo>
                  <a:pt x="91533" y="20162"/>
                </a:lnTo>
                <a:lnTo>
                  <a:pt x="91827" y="20314"/>
                </a:lnTo>
                <a:lnTo>
                  <a:pt x="92415" y="20634"/>
                </a:lnTo>
                <a:lnTo>
                  <a:pt x="93037" y="20978"/>
                </a:lnTo>
                <a:lnTo>
                  <a:pt x="93642" y="21346"/>
                </a:lnTo>
                <a:lnTo>
                  <a:pt x="94922" y="22115"/>
                </a:lnTo>
                <a:lnTo>
                  <a:pt x="95596" y="22506"/>
                </a:lnTo>
                <a:lnTo>
                  <a:pt x="96270" y="22897"/>
                </a:lnTo>
                <a:lnTo>
                  <a:pt x="96979" y="23276"/>
                </a:lnTo>
                <a:lnTo>
                  <a:pt x="97360" y="23462"/>
                </a:lnTo>
                <a:lnTo>
                  <a:pt x="97723" y="23643"/>
                </a:lnTo>
                <a:lnTo>
                  <a:pt x="98103" y="23818"/>
                </a:lnTo>
                <a:lnTo>
                  <a:pt x="98483" y="23987"/>
                </a:lnTo>
                <a:lnTo>
                  <a:pt x="98881" y="24150"/>
                </a:lnTo>
                <a:lnTo>
                  <a:pt x="99279" y="24308"/>
                </a:lnTo>
                <a:lnTo>
                  <a:pt x="99694" y="24453"/>
                </a:lnTo>
                <a:lnTo>
                  <a:pt x="100109" y="24593"/>
                </a:lnTo>
                <a:lnTo>
                  <a:pt x="100524" y="24727"/>
                </a:lnTo>
                <a:lnTo>
                  <a:pt x="100973" y="24844"/>
                </a:lnTo>
                <a:lnTo>
                  <a:pt x="101405" y="24955"/>
                </a:lnTo>
                <a:lnTo>
                  <a:pt x="101872" y="25054"/>
                </a:lnTo>
                <a:lnTo>
                  <a:pt x="102339" y="25141"/>
                </a:lnTo>
                <a:lnTo>
                  <a:pt x="102806" y="25211"/>
                </a:lnTo>
                <a:lnTo>
                  <a:pt x="103152" y="25258"/>
                </a:lnTo>
                <a:lnTo>
                  <a:pt x="103497" y="25299"/>
                </a:lnTo>
                <a:lnTo>
                  <a:pt x="103826" y="25334"/>
                </a:lnTo>
                <a:lnTo>
                  <a:pt x="104137" y="25369"/>
                </a:lnTo>
                <a:lnTo>
                  <a:pt x="104431" y="25392"/>
                </a:lnTo>
                <a:lnTo>
                  <a:pt x="104725" y="25410"/>
                </a:lnTo>
                <a:lnTo>
                  <a:pt x="105002" y="25421"/>
                </a:lnTo>
                <a:lnTo>
                  <a:pt x="105278" y="25433"/>
                </a:lnTo>
                <a:lnTo>
                  <a:pt x="105520" y="25439"/>
                </a:lnTo>
                <a:lnTo>
                  <a:pt x="105762" y="25439"/>
                </a:lnTo>
                <a:lnTo>
                  <a:pt x="106004" y="25433"/>
                </a:lnTo>
                <a:lnTo>
                  <a:pt x="106229" y="25421"/>
                </a:lnTo>
                <a:lnTo>
                  <a:pt x="106437" y="25410"/>
                </a:lnTo>
                <a:lnTo>
                  <a:pt x="106644" y="25392"/>
                </a:lnTo>
                <a:lnTo>
                  <a:pt x="106834" y="25369"/>
                </a:lnTo>
                <a:lnTo>
                  <a:pt x="107007" y="25340"/>
                </a:lnTo>
                <a:lnTo>
                  <a:pt x="107180" y="25310"/>
                </a:lnTo>
                <a:lnTo>
                  <a:pt x="107353" y="25275"/>
                </a:lnTo>
                <a:lnTo>
                  <a:pt x="107509" y="25240"/>
                </a:lnTo>
                <a:lnTo>
                  <a:pt x="107647" y="25200"/>
                </a:lnTo>
                <a:lnTo>
                  <a:pt x="107785" y="25153"/>
                </a:lnTo>
                <a:lnTo>
                  <a:pt x="107906" y="25106"/>
                </a:lnTo>
                <a:lnTo>
                  <a:pt x="108027" y="25054"/>
                </a:lnTo>
                <a:lnTo>
                  <a:pt x="108131" y="25001"/>
                </a:lnTo>
                <a:lnTo>
                  <a:pt x="108218" y="24949"/>
                </a:lnTo>
                <a:lnTo>
                  <a:pt x="108321" y="24885"/>
                </a:lnTo>
                <a:lnTo>
                  <a:pt x="108477" y="24762"/>
                </a:lnTo>
                <a:lnTo>
                  <a:pt x="108598" y="24628"/>
                </a:lnTo>
                <a:lnTo>
                  <a:pt x="108702" y="24482"/>
                </a:lnTo>
                <a:lnTo>
                  <a:pt x="108754" y="24331"/>
                </a:lnTo>
                <a:lnTo>
                  <a:pt x="108805" y="24173"/>
                </a:lnTo>
                <a:lnTo>
                  <a:pt x="108823" y="24010"/>
                </a:lnTo>
                <a:lnTo>
                  <a:pt x="108805" y="23841"/>
                </a:lnTo>
                <a:lnTo>
                  <a:pt x="108771" y="23672"/>
                </a:lnTo>
                <a:lnTo>
                  <a:pt x="108719" y="23497"/>
                </a:lnTo>
                <a:lnTo>
                  <a:pt x="108633" y="23322"/>
                </a:lnTo>
                <a:lnTo>
                  <a:pt x="108546" y="23147"/>
                </a:lnTo>
                <a:lnTo>
                  <a:pt x="108425" y="22967"/>
                </a:lnTo>
                <a:lnTo>
                  <a:pt x="108304" y="22797"/>
                </a:lnTo>
                <a:lnTo>
                  <a:pt x="108148" y="22623"/>
                </a:lnTo>
                <a:lnTo>
                  <a:pt x="107993" y="22459"/>
                </a:lnTo>
                <a:lnTo>
                  <a:pt x="107820" y="22296"/>
                </a:lnTo>
                <a:lnTo>
                  <a:pt x="107647" y="22133"/>
                </a:lnTo>
                <a:lnTo>
                  <a:pt x="107457" y="21987"/>
                </a:lnTo>
                <a:lnTo>
                  <a:pt x="107249" y="21841"/>
                </a:lnTo>
                <a:lnTo>
                  <a:pt x="106748" y="21497"/>
                </a:lnTo>
                <a:lnTo>
                  <a:pt x="106229" y="21159"/>
                </a:lnTo>
                <a:lnTo>
                  <a:pt x="105693" y="20815"/>
                </a:lnTo>
                <a:lnTo>
                  <a:pt x="105140" y="20477"/>
                </a:lnTo>
                <a:lnTo>
                  <a:pt x="104587" y="20139"/>
                </a:lnTo>
                <a:lnTo>
                  <a:pt x="103999" y="19801"/>
                </a:lnTo>
                <a:lnTo>
                  <a:pt x="103411" y="19462"/>
                </a:lnTo>
                <a:lnTo>
                  <a:pt x="102806" y="19124"/>
                </a:lnTo>
                <a:lnTo>
                  <a:pt x="102183" y="18792"/>
                </a:lnTo>
                <a:lnTo>
                  <a:pt x="101544" y="18454"/>
                </a:lnTo>
                <a:lnTo>
                  <a:pt x="100887" y="18121"/>
                </a:lnTo>
                <a:lnTo>
                  <a:pt x="100230" y="17789"/>
                </a:lnTo>
                <a:lnTo>
                  <a:pt x="99555" y="17457"/>
                </a:lnTo>
                <a:lnTo>
                  <a:pt x="98881" y="17130"/>
                </a:lnTo>
                <a:lnTo>
                  <a:pt x="98172" y="16798"/>
                </a:lnTo>
                <a:lnTo>
                  <a:pt x="97463" y="16471"/>
                </a:lnTo>
                <a:lnTo>
                  <a:pt x="96754" y="16145"/>
                </a:lnTo>
                <a:lnTo>
                  <a:pt x="96011" y="15824"/>
                </a:lnTo>
                <a:lnTo>
                  <a:pt x="95267" y="15498"/>
                </a:lnTo>
                <a:lnTo>
                  <a:pt x="94524" y="15177"/>
                </a:lnTo>
                <a:lnTo>
                  <a:pt x="93746" y="14862"/>
                </a:lnTo>
                <a:lnTo>
                  <a:pt x="92985" y="14541"/>
                </a:lnTo>
                <a:lnTo>
                  <a:pt x="92190" y="14227"/>
                </a:lnTo>
                <a:lnTo>
                  <a:pt x="91395" y="13912"/>
                </a:lnTo>
                <a:lnTo>
                  <a:pt x="90599" y="13603"/>
                </a:lnTo>
                <a:lnTo>
                  <a:pt x="89787" y="13288"/>
                </a:lnTo>
                <a:lnTo>
                  <a:pt x="88957" y="12985"/>
                </a:lnTo>
                <a:lnTo>
                  <a:pt x="88127" y="12676"/>
                </a:lnTo>
                <a:lnTo>
                  <a:pt x="87297" y="12372"/>
                </a:lnTo>
                <a:lnTo>
                  <a:pt x="86450" y="12069"/>
                </a:lnTo>
                <a:lnTo>
                  <a:pt x="84721" y="11475"/>
                </a:lnTo>
                <a:lnTo>
                  <a:pt x="82974" y="10892"/>
                </a:lnTo>
                <a:lnTo>
                  <a:pt x="81211" y="10314"/>
                </a:lnTo>
                <a:lnTo>
                  <a:pt x="79413" y="9749"/>
                </a:lnTo>
                <a:lnTo>
                  <a:pt x="77580" y="9189"/>
                </a:lnTo>
                <a:lnTo>
                  <a:pt x="75747" y="8647"/>
                </a:lnTo>
                <a:lnTo>
                  <a:pt x="73880" y="8116"/>
                </a:lnTo>
                <a:lnTo>
                  <a:pt x="71995" y="7597"/>
                </a:lnTo>
                <a:lnTo>
                  <a:pt x="70111" y="7090"/>
                </a:lnTo>
                <a:lnTo>
                  <a:pt x="68191" y="6600"/>
                </a:lnTo>
                <a:lnTo>
                  <a:pt x="66272" y="6122"/>
                </a:lnTo>
                <a:lnTo>
                  <a:pt x="64353" y="5656"/>
                </a:lnTo>
                <a:lnTo>
                  <a:pt x="62417" y="5207"/>
                </a:lnTo>
                <a:lnTo>
                  <a:pt x="60480" y="4775"/>
                </a:lnTo>
                <a:lnTo>
                  <a:pt x="58544" y="4356"/>
                </a:lnTo>
                <a:lnTo>
                  <a:pt x="56607" y="3953"/>
                </a:lnTo>
                <a:lnTo>
                  <a:pt x="55639" y="3755"/>
                </a:lnTo>
                <a:lnTo>
                  <a:pt x="54671" y="3568"/>
                </a:lnTo>
                <a:lnTo>
                  <a:pt x="53616" y="3364"/>
                </a:lnTo>
                <a:lnTo>
                  <a:pt x="52561" y="3166"/>
                </a:lnTo>
                <a:lnTo>
                  <a:pt x="51489" y="2974"/>
                </a:lnTo>
                <a:lnTo>
                  <a:pt x="50417" y="2781"/>
                </a:lnTo>
                <a:lnTo>
                  <a:pt x="49345" y="2601"/>
                </a:lnTo>
                <a:lnTo>
                  <a:pt x="48239" y="2420"/>
                </a:lnTo>
                <a:lnTo>
                  <a:pt x="47150" y="2239"/>
                </a:lnTo>
                <a:lnTo>
                  <a:pt x="46026" y="2070"/>
                </a:lnTo>
                <a:lnTo>
                  <a:pt x="44919" y="1901"/>
                </a:lnTo>
                <a:lnTo>
                  <a:pt x="43795" y="1738"/>
                </a:lnTo>
                <a:lnTo>
                  <a:pt x="42654" y="1586"/>
                </a:lnTo>
                <a:lnTo>
                  <a:pt x="41513" y="1434"/>
                </a:lnTo>
                <a:lnTo>
                  <a:pt x="40372" y="1289"/>
                </a:lnTo>
                <a:lnTo>
                  <a:pt x="39231" y="1155"/>
                </a:lnTo>
                <a:lnTo>
                  <a:pt x="38072" y="1020"/>
                </a:lnTo>
                <a:lnTo>
                  <a:pt x="36897" y="898"/>
                </a:lnTo>
                <a:lnTo>
                  <a:pt x="35738" y="781"/>
                </a:lnTo>
                <a:lnTo>
                  <a:pt x="34563" y="671"/>
                </a:lnTo>
                <a:lnTo>
                  <a:pt x="33370" y="566"/>
                </a:lnTo>
                <a:lnTo>
                  <a:pt x="32194" y="472"/>
                </a:lnTo>
                <a:lnTo>
                  <a:pt x="31001" y="385"/>
                </a:lnTo>
                <a:lnTo>
                  <a:pt x="29808" y="309"/>
                </a:lnTo>
                <a:lnTo>
                  <a:pt x="28615" y="233"/>
                </a:lnTo>
                <a:lnTo>
                  <a:pt x="27405" y="175"/>
                </a:lnTo>
                <a:lnTo>
                  <a:pt x="26212" y="123"/>
                </a:lnTo>
                <a:lnTo>
                  <a:pt x="25001" y="76"/>
                </a:lnTo>
                <a:lnTo>
                  <a:pt x="23791" y="41"/>
                </a:lnTo>
                <a:lnTo>
                  <a:pt x="22581" y="18"/>
                </a:lnTo>
                <a:lnTo>
                  <a:pt x="21370" y="6"/>
                </a:lnTo>
                <a:lnTo>
                  <a:pt x="20143" y="0"/>
                </a:lnTo>
                <a:close/>
              </a:path>
            </a:pathLst>
          </a:custGeom>
          <a:solidFill>
            <a:srgbClr val="F5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-8737358" y="3622624"/>
            <a:ext cx="1258929" cy="790241"/>
          </a:xfrm>
          <a:custGeom>
            <a:avLst/>
            <a:gdLst/>
            <a:ahLst/>
            <a:cxnLst/>
            <a:rect l="l" t="t" r="r" b="b"/>
            <a:pathLst>
              <a:path w="118851" h="27585" extrusionOk="0">
                <a:moveTo>
                  <a:pt x="30949" y="1"/>
                </a:moveTo>
                <a:lnTo>
                  <a:pt x="29722" y="7"/>
                </a:lnTo>
                <a:lnTo>
                  <a:pt x="28494" y="18"/>
                </a:lnTo>
                <a:lnTo>
                  <a:pt x="27301" y="47"/>
                </a:lnTo>
                <a:lnTo>
                  <a:pt x="26125" y="82"/>
                </a:lnTo>
                <a:lnTo>
                  <a:pt x="24967" y="135"/>
                </a:lnTo>
                <a:lnTo>
                  <a:pt x="23808" y="193"/>
                </a:lnTo>
                <a:lnTo>
                  <a:pt x="22667" y="263"/>
                </a:lnTo>
                <a:lnTo>
                  <a:pt x="21544" y="345"/>
                </a:lnTo>
                <a:lnTo>
                  <a:pt x="20437" y="438"/>
                </a:lnTo>
                <a:lnTo>
                  <a:pt x="19330" y="537"/>
                </a:lnTo>
                <a:lnTo>
                  <a:pt x="18241" y="648"/>
                </a:lnTo>
                <a:lnTo>
                  <a:pt x="17152" y="764"/>
                </a:lnTo>
                <a:lnTo>
                  <a:pt x="16080" y="893"/>
                </a:lnTo>
                <a:lnTo>
                  <a:pt x="15008" y="1027"/>
                </a:lnTo>
                <a:lnTo>
                  <a:pt x="13936" y="1167"/>
                </a:lnTo>
                <a:lnTo>
                  <a:pt x="12864" y="1318"/>
                </a:lnTo>
                <a:lnTo>
                  <a:pt x="11809" y="1476"/>
                </a:lnTo>
                <a:lnTo>
                  <a:pt x="10755" y="1639"/>
                </a:lnTo>
                <a:lnTo>
                  <a:pt x="9683" y="1814"/>
                </a:lnTo>
                <a:lnTo>
                  <a:pt x="8628" y="1989"/>
                </a:lnTo>
                <a:lnTo>
                  <a:pt x="7573" y="2170"/>
                </a:lnTo>
                <a:lnTo>
                  <a:pt x="6501" y="2362"/>
                </a:lnTo>
                <a:lnTo>
                  <a:pt x="5429" y="2554"/>
                </a:lnTo>
                <a:lnTo>
                  <a:pt x="4357" y="2753"/>
                </a:lnTo>
                <a:lnTo>
                  <a:pt x="2196" y="3167"/>
                </a:lnTo>
                <a:lnTo>
                  <a:pt x="0" y="3592"/>
                </a:lnTo>
                <a:lnTo>
                  <a:pt x="0" y="3592"/>
                </a:lnTo>
                <a:lnTo>
                  <a:pt x="519" y="3493"/>
                </a:lnTo>
                <a:lnTo>
                  <a:pt x="1038" y="3394"/>
                </a:lnTo>
                <a:lnTo>
                  <a:pt x="1574" y="3301"/>
                </a:lnTo>
                <a:lnTo>
                  <a:pt x="2092" y="3213"/>
                </a:lnTo>
                <a:lnTo>
                  <a:pt x="2628" y="3126"/>
                </a:lnTo>
                <a:lnTo>
                  <a:pt x="3164" y="3044"/>
                </a:lnTo>
                <a:lnTo>
                  <a:pt x="3700" y="2963"/>
                </a:lnTo>
                <a:lnTo>
                  <a:pt x="4254" y="2887"/>
                </a:lnTo>
                <a:lnTo>
                  <a:pt x="5343" y="2747"/>
                </a:lnTo>
                <a:lnTo>
                  <a:pt x="6432" y="2619"/>
                </a:lnTo>
                <a:lnTo>
                  <a:pt x="7539" y="2502"/>
                </a:lnTo>
                <a:lnTo>
                  <a:pt x="8645" y="2403"/>
                </a:lnTo>
                <a:lnTo>
                  <a:pt x="9769" y="2315"/>
                </a:lnTo>
                <a:lnTo>
                  <a:pt x="10910" y="2240"/>
                </a:lnTo>
                <a:lnTo>
                  <a:pt x="12034" y="2175"/>
                </a:lnTo>
                <a:lnTo>
                  <a:pt x="13175" y="2123"/>
                </a:lnTo>
                <a:lnTo>
                  <a:pt x="14334" y="2082"/>
                </a:lnTo>
                <a:lnTo>
                  <a:pt x="15475" y="2053"/>
                </a:lnTo>
                <a:lnTo>
                  <a:pt x="16633" y="2036"/>
                </a:lnTo>
                <a:lnTo>
                  <a:pt x="17792" y="2030"/>
                </a:lnTo>
                <a:lnTo>
                  <a:pt x="18967" y="2030"/>
                </a:lnTo>
                <a:lnTo>
                  <a:pt x="20126" y="2047"/>
                </a:lnTo>
                <a:lnTo>
                  <a:pt x="21301" y="2071"/>
                </a:lnTo>
                <a:lnTo>
                  <a:pt x="22477" y="2106"/>
                </a:lnTo>
                <a:lnTo>
                  <a:pt x="23653" y="2152"/>
                </a:lnTo>
                <a:lnTo>
                  <a:pt x="24829" y="2205"/>
                </a:lnTo>
                <a:lnTo>
                  <a:pt x="26004" y="2269"/>
                </a:lnTo>
                <a:lnTo>
                  <a:pt x="27197" y="2339"/>
                </a:lnTo>
                <a:lnTo>
                  <a:pt x="28373" y="2420"/>
                </a:lnTo>
                <a:lnTo>
                  <a:pt x="29549" y="2508"/>
                </a:lnTo>
                <a:lnTo>
                  <a:pt x="30724" y="2607"/>
                </a:lnTo>
                <a:lnTo>
                  <a:pt x="31900" y="2712"/>
                </a:lnTo>
                <a:lnTo>
                  <a:pt x="33076" y="2829"/>
                </a:lnTo>
                <a:lnTo>
                  <a:pt x="34252" y="2945"/>
                </a:lnTo>
                <a:lnTo>
                  <a:pt x="35410" y="3073"/>
                </a:lnTo>
                <a:lnTo>
                  <a:pt x="36586" y="3207"/>
                </a:lnTo>
                <a:lnTo>
                  <a:pt x="37744" y="3347"/>
                </a:lnTo>
                <a:lnTo>
                  <a:pt x="38903" y="3499"/>
                </a:lnTo>
                <a:lnTo>
                  <a:pt x="40044" y="3651"/>
                </a:lnTo>
                <a:lnTo>
                  <a:pt x="41202" y="3814"/>
                </a:lnTo>
                <a:lnTo>
                  <a:pt x="42326" y="3977"/>
                </a:lnTo>
                <a:lnTo>
                  <a:pt x="43467" y="4146"/>
                </a:lnTo>
                <a:lnTo>
                  <a:pt x="44591" y="4321"/>
                </a:lnTo>
                <a:lnTo>
                  <a:pt x="45715" y="4502"/>
                </a:lnTo>
                <a:lnTo>
                  <a:pt x="46839" y="4688"/>
                </a:lnTo>
                <a:lnTo>
                  <a:pt x="47928" y="4881"/>
                </a:lnTo>
                <a:lnTo>
                  <a:pt x="49034" y="5073"/>
                </a:lnTo>
                <a:lnTo>
                  <a:pt x="50124" y="5271"/>
                </a:lnTo>
                <a:lnTo>
                  <a:pt x="51196" y="5476"/>
                </a:lnTo>
                <a:lnTo>
                  <a:pt x="52268" y="5680"/>
                </a:lnTo>
                <a:lnTo>
                  <a:pt x="53322" y="5884"/>
                </a:lnTo>
                <a:lnTo>
                  <a:pt x="54360" y="6099"/>
                </a:lnTo>
                <a:lnTo>
                  <a:pt x="55397" y="6309"/>
                </a:lnTo>
                <a:lnTo>
                  <a:pt x="56417" y="6525"/>
                </a:lnTo>
                <a:lnTo>
                  <a:pt x="57437" y="6747"/>
                </a:lnTo>
                <a:lnTo>
                  <a:pt x="58423" y="6962"/>
                </a:lnTo>
                <a:lnTo>
                  <a:pt x="59408" y="7184"/>
                </a:lnTo>
                <a:lnTo>
                  <a:pt x="60377" y="7405"/>
                </a:lnTo>
                <a:lnTo>
                  <a:pt x="61345" y="7633"/>
                </a:lnTo>
                <a:lnTo>
                  <a:pt x="62278" y="7854"/>
                </a:lnTo>
                <a:lnTo>
                  <a:pt x="64111" y="8309"/>
                </a:lnTo>
                <a:lnTo>
                  <a:pt x="65875" y="8758"/>
                </a:lnTo>
                <a:lnTo>
                  <a:pt x="67569" y="9207"/>
                </a:lnTo>
                <a:lnTo>
                  <a:pt x="69212" y="9650"/>
                </a:lnTo>
                <a:lnTo>
                  <a:pt x="69851" y="9837"/>
                </a:lnTo>
                <a:lnTo>
                  <a:pt x="70716" y="10093"/>
                </a:lnTo>
                <a:lnTo>
                  <a:pt x="71753" y="10414"/>
                </a:lnTo>
                <a:lnTo>
                  <a:pt x="72964" y="10787"/>
                </a:lnTo>
                <a:lnTo>
                  <a:pt x="74312" y="11219"/>
                </a:lnTo>
                <a:lnTo>
                  <a:pt x="75799" y="11703"/>
                </a:lnTo>
                <a:lnTo>
                  <a:pt x="77407" y="12227"/>
                </a:lnTo>
                <a:lnTo>
                  <a:pt x="79102" y="12793"/>
                </a:lnTo>
                <a:lnTo>
                  <a:pt x="80882" y="13399"/>
                </a:lnTo>
                <a:lnTo>
                  <a:pt x="82732" y="14035"/>
                </a:lnTo>
                <a:lnTo>
                  <a:pt x="84634" y="14705"/>
                </a:lnTo>
                <a:lnTo>
                  <a:pt x="86553" y="15393"/>
                </a:lnTo>
                <a:lnTo>
                  <a:pt x="88507" y="16099"/>
                </a:lnTo>
                <a:lnTo>
                  <a:pt x="90444" y="16828"/>
                </a:lnTo>
                <a:lnTo>
                  <a:pt x="92363" y="17562"/>
                </a:lnTo>
                <a:lnTo>
                  <a:pt x="93314" y="17935"/>
                </a:lnTo>
                <a:lnTo>
                  <a:pt x="94247" y="18303"/>
                </a:lnTo>
                <a:lnTo>
                  <a:pt x="95164" y="18676"/>
                </a:lnTo>
                <a:lnTo>
                  <a:pt x="96080" y="19049"/>
                </a:lnTo>
                <a:lnTo>
                  <a:pt x="96962" y="19422"/>
                </a:lnTo>
                <a:lnTo>
                  <a:pt x="97826" y="19795"/>
                </a:lnTo>
                <a:lnTo>
                  <a:pt x="98674" y="20163"/>
                </a:lnTo>
                <a:lnTo>
                  <a:pt x="99504" y="20530"/>
                </a:lnTo>
                <a:lnTo>
                  <a:pt x="100299" y="20897"/>
                </a:lnTo>
                <a:lnTo>
                  <a:pt x="101060" y="21259"/>
                </a:lnTo>
                <a:lnTo>
                  <a:pt x="101803" y="21614"/>
                </a:lnTo>
                <a:lnTo>
                  <a:pt x="102512" y="21970"/>
                </a:lnTo>
                <a:lnTo>
                  <a:pt x="103186" y="22320"/>
                </a:lnTo>
                <a:lnTo>
                  <a:pt x="103809" y="22664"/>
                </a:lnTo>
                <a:lnTo>
                  <a:pt x="104414" y="23002"/>
                </a:lnTo>
                <a:lnTo>
                  <a:pt x="104967" y="23329"/>
                </a:lnTo>
                <a:lnTo>
                  <a:pt x="105469" y="23655"/>
                </a:lnTo>
                <a:lnTo>
                  <a:pt x="105935" y="23970"/>
                </a:lnTo>
                <a:lnTo>
                  <a:pt x="106368" y="24279"/>
                </a:lnTo>
                <a:lnTo>
                  <a:pt x="106731" y="24582"/>
                </a:lnTo>
                <a:lnTo>
                  <a:pt x="107042" y="24874"/>
                </a:lnTo>
                <a:lnTo>
                  <a:pt x="107180" y="25014"/>
                </a:lnTo>
                <a:lnTo>
                  <a:pt x="107319" y="25154"/>
                </a:lnTo>
                <a:lnTo>
                  <a:pt x="107422" y="25293"/>
                </a:lnTo>
                <a:lnTo>
                  <a:pt x="107526" y="25428"/>
                </a:lnTo>
                <a:lnTo>
                  <a:pt x="107595" y="25556"/>
                </a:lnTo>
                <a:lnTo>
                  <a:pt x="107664" y="25684"/>
                </a:lnTo>
                <a:lnTo>
                  <a:pt x="107716" y="25812"/>
                </a:lnTo>
                <a:lnTo>
                  <a:pt x="107768" y="25935"/>
                </a:lnTo>
                <a:lnTo>
                  <a:pt x="107785" y="26057"/>
                </a:lnTo>
                <a:lnTo>
                  <a:pt x="107785" y="26174"/>
                </a:lnTo>
                <a:lnTo>
                  <a:pt x="107785" y="26285"/>
                </a:lnTo>
                <a:lnTo>
                  <a:pt x="107751" y="26401"/>
                </a:lnTo>
                <a:lnTo>
                  <a:pt x="107716" y="26506"/>
                </a:lnTo>
                <a:lnTo>
                  <a:pt x="107647" y="26611"/>
                </a:lnTo>
                <a:lnTo>
                  <a:pt x="107578" y="26710"/>
                </a:lnTo>
                <a:lnTo>
                  <a:pt x="107474" y="26809"/>
                </a:lnTo>
                <a:lnTo>
                  <a:pt x="107371" y="26903"/>
                </a:lnTo>
                <a:lnTo>
                  <a:pt x="107232" y="26996"/>
                </a:lnTo>
                <a:lnTo>
                  <a:pt x="107094" y="27083"/>
                </a:lnTo>
                <a:lnTo>
                  <a:pt x="106921" y="27165"/>
                </a:lnTo>
                <a:lnTo>
                  <a:pt x="106731" y="27247"/>
                </a:lnTo>
                <a:lnTo>
                  <a:pt x="106541" y="27323"/>
                </a:lnTo>
                <a:lnTo>
                  <a:pt x="106316" y="27392"/>
                </a:lnTo>
                <a:lnTo>
                  <a:pt x="106074" y="27462"/>
                </a:lnTo>
                <a:lnTo>
                  <a:pt x="105797" y="27527"/>
                </a:lnTo>
                <a:lnTo>
                  <a:pt x="105520" y="27585"/>
                </a:lnTo>
                <a:lnTo>
                  <a:pt x="105918" y="27509"/>
                </a:lnTo>
                <a:lnTo>
                  <a:pt x="106368" y="27427"/>
                </a:lnTo>
                <a:lnTo>
                  <a:pt x="107301" y="27270"/>
                </a:lnTo>
                <a:lnTo>
                  <a:pt x="108321" y="27113"/>
                </a:lnTo>
                <a:lnTo>
                  <a:pt x="109393" y="26944"/>
                </a:lnTo>
                <a:lnTo>
                  <a:pt x="110500" y="26769"/>
                </a:lnTo>
                <a:lnTo>
                  <a:pt x="111624" y="26582"/>
                </a:lnTo>
                <a:lnTo>
                  <a:pt x="112177" y="26483"/>
                </a:lnTo>
                <a:lnTo>
                  <a:pt x="112730" y="26384"/>
                </a:lnTo>
                <a:lnTo>
                  <a:pt x="113284" y="26285"/>
                </a:lnTo>
                <a:lnTo>
                  <a:pt x="113820" y="26180"/>
                </a:lnTo>
                <a:lnTo>
                  <a:pt x="114338" y="26069"/>
                </a:lnTo>
                <a:lnTo>
                  <a:pt x="114857" y="25958"/>
                </a:lnTo>
                <a:lnTo>
                  <a:pt x="115341" y="25836"/>
                </a:lnTo>
                <a:lnTo>
                  <a:pt x="115808" y="25719"/>
                </a:lnTo>
                <a:lnTo>
                  <a:pt x="116258" y="25591"/>
                </a:lnTo>
                <a:lnTo>
                  <a:pt x="116672" y="25463"/>
                </a:lnTo>
                <a:lnTo>
                  <a:pt x="117070" y="25328"/>
                </a:lnTo>
                <a:lnTo>
                  <a:pt x="117433" y="25189"/>
                </a:lnTo>
                <a:lnTo>
                  <a:pt x="117762" y="25043"/>
                </a:lnTo>
                <a:lnTo>
                  <a:pt x="118038" y="24891"/>
                </a:lnTo>
                <a:lnTo>
                  <a:pt x="118177" y="24815"/>
                </a:lnTo>
                <a:lnTo>
                  <a:pt x="118298" y="24734"/>
                </a:lnTo>
                <a:lnTo>
                  <a:pt x="118401" y="24658"/>
                </a:lnTo>
                <a:lnTo>
                  <a:pt x="118505" y="24576"/>
                </a:lnTo>
                <a:lnTo>
                  <a:pt x="118592" y="24495"/>
                </a:lnTo>
                <a:lnTo>
                  <a:pt x="118661" y="24407"/>
                </a:lnTo>
                <a:lnTo>
                  <a:pt x="118730" y="24320"/>
                </a:lnTo>
                <a:lnTo>
                  <a:pt x="118782" y="24232"/>
                </a:lnTo>
                <a:lnTo>
                  <a:pt x="118816" y="24145"/>
                </a:lnTo>
                <a:lnTo>
                  <a:pt x="118834" y="24052"/>
                </a:lnTo>
                <a:lnTo>
                  <a:pt x="118851" y="23964"/>
                </a:lnTo>
                <a:lnTo>
                  <a:pt x="118851" y="23865"/>
                </a:lnTo>
                <a:lnTo>
                  <a:pt x="118816" y="23702"/>
                </a:lnTo>
                <a:lnTo>
                  <a:pt x="118782" y="23539"/>
                </a:lnTo>
                <a:lnTo>
                  <a:pt x="118695" y="23375"/>
                </a:lnTo>
                <a:lnTo>
                  <a:pt x="118609" y="23206"/>
                </a:lnTo>
                <a:lnTo>
                  <a:pt x="118505" y="23043"/>
                </a:lnTo>
                <a:lnTo>
                  <a:pt x="118367" y="22885"/>
                </a:lnTo>
                <a:lnTo>
                  <a:pt x="118211" y="22722"/>
                </a:lnTo>
                <a:lnTo>
                  <a:pt x="118056" y="22559"/>
                </a:lnTo>
                <a:lnTo>
                  <a:pt x="117865" y="22402"/>
                </a:lnTo>
                <a:lnTo>
                  <a:pt x="117675" y="22244"/>
                </a:lnTo>
                <a:lnTo>
                  <a:pt x="117468" y="22087"/>
                </a:lnTo>
                <a:lnTo>
                  <a:pt x="117243" y="21929"/>
                </a:lnTo>
                <a:lnTo>
                  <a:pt x="117001" y="21778"/>
                </a:lnTo>
                <a:lnTo>
                  <a:pt x="116759" y="21620"/>
                </a:lnTo>
                <a:lnTo>
                  <a:pt x="116240" y="21317"/>
                </a:lnTo>
                <a:lnTo>
                  <a:pt x="115687" y="21020"/>
                </a:lnTo>
                <a:lnTo>
                  <a:pt x="115116" y="20722"/>
                </a:lnTo>
                <a:lnTo>
                  <a:pt x="114546" y="20437"/>
                </a:lnTo>
                <a:lnTo>
                  <a:pt x="113958" y="20151"/>
                </a:lnTo>
                <a:lnTo>
                  <a:pt x="112800" y="19609"/>
                </a:lnTo>
                <a:lnTo>
                  <a:pt x="112264" y="19352"/>
                </a:lnTo>
                <a:lnTo>
                  <a:pt x="111745" y="19096"/>
                </a:lnTo>
                <a:lnTo>
                  <a:pt x="110725" y="18600"/>
                </a:lnTo>
                <a:lnTo>
                  <a:pt x="109705" y="18104"/>
                </a:lnTo>
                <a:lnTo>
                  <a:pt x="108667" y="17609"/>
                </a:lnTo>
                <a:lnTo>
                  <a:pt x="107595" y="17119"/>
                </a:lnTo>
                <a:lnTo>
                  <a:pt x="106541" y="16629"/>
                </a:lnTo>
                <a:lnTo>
                  <a:pt x="105451" y="16145"/>
                </a:lnTo>
                <a:lnTo>
                  <a:pt x="104345" y="15667"/>
                </a:lnTo>
                <a:lnTo>
                  <a:pt x="103238" y="15189"/>
                </a:lnTo>
                <a:lnTo>
                  <a:pt x="102097" y="14717"/>
                </a:lnTo>
                <a:lnTo>
                  <a:pt x="100956" y="14250"/>
                </a:lnTo>
                <a:lnTo>
                  <a:pt x="99798" y="13784"/>
                </a:lnTo>
                <a:lnTo>
                  <a:pt x="98622" y="13323"/>
                </a:lnTo>
                <a:lnTo>
                  <a:pt x="97429" y="12863"/>
                </a:lnTo>
                <a:lnTo>
                  <a:pt x="96236" y="12414"/>
                </a:lnTo>
                <a:lnTo>
                  <a:pt x="95008" y="11965"/>
                </a:lnTo>
                <a:lnTo>
                  <a:pt x="93781" y="11522"/>
                </a:lnTo>
                <a:lnTo>
                  <a:pt x="92536" y="11085"/>
                </a:lnTo>
                <a:lnTo>
                  <a:pt x="91274" y="10653"/>
                </a:lnTo>
                <a:lnTo>
                  <a:pt x="89994" y="10222"/>
                </a:lnTo>
                <a:lnTo>
                  <a:pt x="88697" y="9802"/>
                </a:lnTo>
                <a:lnTo>
                  <a:pt x="87383" y="9382"/>
                </a:lnTo>
                <a:lnTo>
                  <a:pt x="86069" y="8968"/>
                </a:lnTo>
                <a:lnTo>
                  <a:pt x="84721" y="8566"/>
                </a:lnTo>
                <a:lnTo>
                  <a:pt x="83372" y="8163"/>
                </a:lnTo>
                <a:lnTo>
                  <a:pt x="82006" y="7773"/>
                </a:lnTo>
                <a:lnTo>
                  <a:pt x="80623" y="7382"/>
                </a:lnTo>
                <a:lnTo>
                  <a:pt x="79223" y="7003"/>
                </a:lnTo>
                <a:lnTo>
                  <a:pt x="77822" y="6624"/>
                </a:lnTo>
                <a:lnTo>
                  <a:pt x="76387" y="6257"/>
                </a:lnTo>
                <a:lnTo>
                  <a:pt x="74952" y="5895"/>
                </a:lnTo>
                <a:lnTo>
                  <a:pt x="73500" y="5540"/>
                </a:lnTo>
                <a:lnTo>
                  <a:pt x="72013" y="5196"/>
                </a:lnTo>
                <a:lnTo>
                  <a:pt x="71010" y="4962"/>
                </a:lnTo>
                <a:lnTo>
                  <a:pt x="69990" y="4735"/>
                </a:lnTo>
                <a:lnTo>
                  <a:pt x="68970" y="4508"/>
                </a:lnTo>
                <a:lnTo>
                  <a:pt x="67950" y="4286"/>
                </a:lnTo>
                <a:lnTo>
                  <a:pt x="66895" y="4065"/>
                </a:lnTo>
                <a:lnTo>
                  <a:pt x="65857" y="3849"/>
                </a:lnTo>
                <a:lnTo>
                  <a:pt x="64803" y="3633"/>
                </a:lnTo>
                <a:lnTo>
                  <a:pt x="63731" y="3429"/>
                </a:lnTo>
                <a:lnTo>
                  <a:pt x="62659" y="3225"/>
                </a:lnTo>
                <a:lnTo>
                  <a:pt x="61570" y="3021"/>
                </a:lnTo>
                <a:lnTo>
                  <a:pt x="60480" y="2829"/>
                </a:lnTo>
                <a:lnTo>
                  <a:pt x="59391" y="2636"/>
                </a:lnTo>
                <a:lnTo>
                  <a:pt x="58285" y="2450"/>
                </a:lnTo>
                <a:lnTo>
                  <a:pt x="57178" y="2269"/>
                </a:lnTo>
                <a:lnTo>
                  <a:pt x="56054" y="2094"/>
                </a:lnTo>
                <a:lnTo>
                  <a:pt x="54930" y="1925"/>
                </a:lnTo>
                <a:lnTo>
                  <a:pt x="53789" y="1762"/>
                </a:lnTo>
                <a:lnTo>
                  <a:pt x="52665" y="1604"/>
                </a:lnTo>
                <a:lnTo>
                  <a:pt x="51507" y="1452"/>
                </a:lnTo>
                <a:lnTo>
                  <a:pt x="50366" y="1307"/>
                </a:lnTo>
                <a:lnTo>
                  <a:pt x="49207" y="1167"/>
                </a:lnTo>
                <a:lnTo>
                  <a:pt x="48032" y="1033"/>
                </a:lnTo>
                <a:lnTo>
                  <a:pt x="46873" y="910"/>
                </a:lnTo>
                <a:lnTo>
                  <a:pt x="45697" y="788"/>
                </a:lnTo>
                <a:lnTo>
                  <a:pt x="44504" y="677"/>
                </a:lnTo>
                <a:lnTo>
                  <a:pt x="43311" y="572"/>
                </a:lnTo>
                <a:lnTo>
                  <a:pt x="42118" y="479"/>
                </a:lnTo>
                <a:lnTo>
                  <a:pt x="40925" y="391"/>
                </a:lnTo>
                <a:lnTo>
                  <a:pt x="39732" y="310"/>
                </a:lnTo>
                <a:lnTo>
                  <a:pt x="38522" y="234"/>
                </a:lnTo>
                <a:lnTo>
                  <a:pt x="37295" y="170"/>
                </a:lnTo>
                <a:lnTo>
                  <a:pt x="36084" y="117"/>
                </a:lnTo>
                <a:lnTo>
                  <a:pt x="34770" y="71"/>
                </a:lnTo>
                <a:lnTo>
                  <a:pt x="33474" y="30"/>
                </a:lnTo>
                <a:lnTo>
                  <a:pt x="32194" y="12"/>
                </a:lnTo>
                <a:lnTo>
                  <a:pt x="30949" y="1"/>
                </a:lnTo>
                <a:close/>
              </a:path>
            </a:pathLst>
          </a:custGeom>
          <a:solidFill>
            <a:srgbClr val="D8CD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-5314967" y="732273"/>
            <a:ext cx="632955" cy="847221"/>
          </a:xfrm>
          <a:custGeom>
            <a:avLst/>
            <a:gdLst/>
            <a:ahLst/>
            <a:cxnLst/>
            <a:rect l="l" t="t" r="r" b="b"/>
            <a:pathLst>
              <a:path w="59755" h="29574" extrusionOk="0">
                <a:moveTo>
                  <a:pt x="26541" y="1"/>
                </a:moveTo>
                <a:lnTo>
                  <a:pt x="25988" y="7"/>
                </a:lnTo>
                <a:lnTo>
                  <a:pt x="25452" y="13"/>
                </a:lnTo>
                <a:lnTo>
                  <a:pt x="24898" y="30"/>
                </a:lnTo>
                <a:lnTo>
                  <a:pt x="24345" y="48"/>
                </a:lnTo>
                <a:lnTo>
                  <a:pt x="23809" y="77"/>
                </a:lnTo>
                <a:lnTo>
                  <a:pt x="23256" y="106"/>
                </a:lnTo>
                <a:lnTo>
                  <a:pt x="22720" y="141"/>
                </a:lnTo>
                <a:lnTo>
                  <a:pt x="22184" y="182"/>
                </a:lnTo>
                <a:lnTo>
                  <a:pt x="21648" y="228"/>
                </a:lnTo>
                <a:lnTo>
                  <a:pt x="21112" y="281"/>
                </a:lnTo>
                <a:lnTo>
                  <a:pt x="20576" y="333"/>
                </a:lnTo>
                <a:lnTo>
                  <a:pt x="20040" y="392"/>
                </a:lnTo>
                <a:lnTo>
                  <a:pt x="19521" y="456"/>
                </a:lnTo>
                <a:lnTo>
                  <a:pt x="18985" y="520"/>
                </a:lnTo>
                <a:lnTo>
                  <a:pt x="18466" y="590"/>
                </a:lnTo>
                <a:lnTo>
                  <a:pt x="17930" y="666"/>
                </a:lnTo>
                <a:lnTo>
                  <a:pt x="16893" y="823"/>
                </a:lnTo>
                <a:lnTo>
                  <a:pt x="15856" y="992"/>
                </a:lnTo>
                <a:lnTo>
                  <a:pt x="14818" y="1173"/>
                </a:lnTo>
                <a:lnTo>
                  <a:pt x="13798" y="1365"/>
                </a:lnTo>
                <a:lnTo>
                  <a:pt x="12778" y="1563"/>
                </a:lnTo>
                <a:lnTo>
                  <a:pt x="11758" y="1768"/>
                </a:lnTo>
                <a:lnTo>
                  <a:pt x="10755" y="1983"/>
                </a:lnTo>
                <a:lnTo>
                  <a:pt x="9752" y="2199"/>
                </a:lnTo>
                <a:lnTo>
                  <a:pt x="7764" y="2642"/>
                </a:lnTo>
                <a:lnTo>
                  <a:pt x="5793" y="3091"/>
                </a:lnTo>
                <a:lnTo>
                  <a:pt x="3839" y="3528"/>
                </a:lnTo>
                <a:lnTo>
                  <a:pt x="2871" y="3744"/>
                </a:lnTo>
                <a:lnTo>
                  <a:pt x="1920" y="3954"/>
                </a:lnTo>
                <a:lnTo>
                  <a:pt x="952" y="4152"/>
                </a:lnTo>
                <a:lnTo>
                  <a:pt x="1" y="4350"/>
                </a:lnTo>
                <a:lnTo>
                  <a:pt x="554" y="4245"/>
                </a:lnTo>
                <a:lnTo>
                  <a:pt x="1107" y="4152"/>
                </a:lnTo>
                <a:lnTo>
                  <a:pt x="1661" y="4071"/>
                </a:lnTo>
                <a:lnTo>
                  <a:pt x="2214" y="3995"/>
                </a:lnTo>
                <a:lnTo>
                  <a:pt x="2767" y="3931"/>
                </a:lnTo>
                <a:lnTo>
                  <a:pt x="3338" y="3878"/>
                </a:lnTo>
                <a:lnTo>
                  <a:pt x="3891" y="3832"/>
                </a:lnTo>
                <a:lnTo>
                  <a:pt x="4462" y="3797"/>
                </a:lnTo>
                <a:lnTo>
                  <a:pt x="5032" y="3773"/>
                </a:lnTo>
                <a:lnTo>
                  <a:pt x="5585" y="3750"/>
                </a:lnTo>
                <a:lnTo>
                  <a:pt x="6156" y="3744"/>
                </a:lnTo>
                <a:lnTo>
                  <a:pt x="6727" y="3738"/>
                </a:lnTo>
                <a:lnTo>
                  <a:pt x="7297" y="3744"/>
                </a:lnTo>
                <a:lnTo>
                  <a:pt x="7868" y="3762"/>
                </a:lnTo>
                <a:lnTo>
                  <a:pt x="8438" y="3779"/>
                </a:lnTo>
                <a:lnTo>
                  <a:pt x="8992" y="3808"/>
                </a:lnTo>
                <a:lnTo>
                  <a:pt x="9562" y="3843"/>
                </a:lnTo>
                <a:lnTo>
                  <a:pt x="10133" y="3890"/>
                </a:lnTo>
                <a:lnTo>
                  <a:pt x="10703" y="3936"/>
                </a:lnTo>
                <a:lnTo>
                  <a:pt x="11257" y="3995"/>
                </a:lnTo>
                <a:lnTo>
                  <a:pt x="11827" y="4059"/>
                </a:lnTo>
                <a:lnTo>
                  <a:pt x="12380" y="4123"/>
                </a:lnTo>
                <a:lnTo>
                  <a:pt x="12934" y="4199"/>
                </a:lnTo>
                <a:lnTo>
                  <a:pt x="13487" y="4280"/>
                </a:lnTo>
                <a:lnTo>
                  <a:pt x="14040" y="4362"/>
                </a:lnTo>
                <a:lnTo>
                  <a:pt x="14594" y="4455"/>
                </a:lnTo>
                <a:lnTo>
                  <a:pt x="15147" y="4555"/>
                </a:lnTo>
                <a:lnTo>
                  <a:pt x="15683" y="4654"/>
                </a:lnTo>
                <a:lnTo>
                  <a:pt x="16236" y="4759"/>
                </a:lnTo>
                <a:lnTo>
                  <a:pt x="16772" y="4869"/>
                </a:lnTo>
                <a:lnTo>
                  <a:pt x="17308" y="4980"/>
                </a:lnTo>
                <a:lnTo>
                  <a:pt x="17827" y="5103"/>
                </a:lnTo>
                <a:lnTo>
                  <a:pt x="18363" y="5225"/>
                </a:lnTo>
                <a:lnTo>
                  <a:pt x="18881" y="5347"/>
                </a:lnTo>
                <a:lnTo>
                  <a:pt x="19383" y="5476"/>
                </a:lnTo>
                <a:lnTo>
                  <a:pt x="19902" y="5610"/>
                </a:lnTo>
                <a:lnTo>
                  <a:pt x="20904" y="5884"/>
                </a:lnTo>
                <a:lnTo>
                  <a:pt x="21890" y="6170"/>
                </a:lnTo>
                <a:lnTo>
                  <a:pt x="22841" y="6461"/>
                </a:lnTo>
                <a:lnTo>
                  <a:pt x="23774" y="6764"/>
                </a:lnTo>
                <a:lnTo>
                  <a:pt x="24674" y="7067"/>
                </a:lnTo>
                <a:lnTo>
                  <a:pt x="25555" y="7376"/>
                </a:lnTo>
                <a:lnTo>
                  <a:pt x="26385" y="7691"/>
                </a:lnTo>
                <a:lnTo>
                  <a:pt x="27198" y="8000"/>
                </a:lnTo>
                <a:lnTo>
                  <a:pt x="27959" y="8315"/>
                </a:lnTo>
                <a:lnTo>
                  <a:pt x="28702" y="8624"/>
                </a:lnTo>
                <a:lnTo>
                  <a:pt x="29394" y="8927"/>
                </a:lnTo>
                <a:lnTo>
                  <a:pt x="30033" y="9225"/>
                </a:lnTo>
                <a:lnTo>
                  <a:pt x="30639" y="9516"/>
                </a:lnTo>
                <a:lnTo>
                  <a:pt x="31209" y="9796"/>
                </a:lnTo>
                <a:lnTo>
                  <a:pt x="31693" y="10053"/>
                </a:lnTo>
                <a:lnTo>
                  <a:pt x="32177" y="10315"/>
                </a:lnTo>
                <a:lnTo>
                  <a:pt x="32644" y="10583"/>
                </a:lnTo>
                <a:lnTo>
                  <a:pt x="33094" y="10863"/>
                </a:lnTo>
                <a:lnTo>
                  <a:pt x="33543" y="11149"/>
                </a:lnTo>
                <a:lnTo>
                  <a:pt x="33993" y="11435"/>
                </a:lnTo>
                <a:lnTo>
                  <a:pt x="34425" y="11732"/>
                </a:lnTo>
                <a:lnTo>
                  <a:pt x="34840" y="12035"/>
                </a:lnTo>
                <a:lnTo>
                  <a:pt x="35238" y="12344"/>
                </a:lnTo>
                <a:lnTo>
                  <a:pt x="35618" y="12653"/>
                </a:lnTo>
                <a:lnTo>
                  <a:pt x="35998" y="12974"/>
                </a:lnTo>
                <a:lnTo>
                  <a:pt x="36361" y="13294"/>
                </a:lnTo>
                <a:lnTo>
                  <a:pt x="36725" y="13621"/>
                </a:lnTo>
                <a:lnTo>
                  <a:pt x="37053" y="13947"/>
                </a:lnTo>
                <a:lnTo>
                  <a:pt x="37382" y="14280"/>
                </a:lnTo>
                <a:lnTo>
                  <a:pt x="37693" y="14618"/>
                </a:lnTo>
                <a:lnTo>
                  <a:pt x="37969" y="14956"/>
                </a:lnTo>
                <a:lnTo>
                  <a:pt x="38246" y="15300"/>
                </a:lnTo>
                <a:lnTo>
                  <a:pt x="38505" y="15650"/>
                </a:lnTo>
                <a:lnTo>
                  <a:pt x="38747" y="15994"/>
                </a:lnTo>
                <a:lnTo>
                  <a:pt x="38972" y="16344"/>
                </a:lnTo>
                <a:lnTo>
                  <a:pt x="39197" y="16699"/>
                </a:lnTo>
                <a:lnTo>
                  <a:pt x="39387" y="17055"/>
                </a:lnTo>
                <a:lnTo>
                  <a:pt x="39560" y="17405"/>
                </a:lnTo>
                <a:lnTo>
                  <a:pt x="39698" y="17766"/>
                </a:lnTo>
                <a:lnTo>
                  <a:pt x="39837" y="18122"/>
                </a:lnTo>
                <a:lnTo>
                  <a:pt x="39958" y="18478"/>
                </a:lnTo>
                <a:lnTo>
                  <a:pt x="40062" y="18833"/>
                </a:lnTo>
                <a:lnTo>
                  <a:pt x="40131" y="19195"/>
                </a:lnTo>
                <a:lnTo>
                  <a:pt x="40183" y="19551"/>
                </a:lnTo>
                <a:lnTo>
                  <a:pt x="40217" y="19906"/>
                </a:lnTo>
                <a:lnTo>
                  <a:pt x="40234" y="20262"/>
                </a:lnTo>
                <a:lnTo>
                  <a:pt x="40217" y="20618"/>
                </a:lnTo>
                <a:lnTo>
                  <a:pt x="40183" y="20973"/>
                </a:lnTo>
                <a:lnTo>
                  <a:pt x="40131" y="21323"/>
                </a:lnTo>
                <a:lnTo>
                  <a:pt x="40062" y="21673"/>
                </a:lnTo>
                <a:lnTo>
                  <a:pt x="39958" y="22017"/>
                </a:lnTo>
                <a:lnTo>
                  <a:pt x="39837" y="22367"/>
                </a:lnTo>
                <a:lnTo>
                  <a:pt x="39681" y="22705"/>
                </a:lnTo>
                <a:lnTo>
                  <a:pt x="39508" y="23043"/>
                </a:lnTo>
                <a:lnTo>
                  <a:pt x="39301" y="23381"/>
                </a:lnTo>
                <a:lnTo>
                  <a:pt x="39076" y="23714"/>
                </a:lnTo>
                <a:lnTo>
                  <a:pt x="38834" y="24040"/>
                </a:lnTo>
                <a:lnTo>
                  <a:pt x="38557" y="24367"/>
                </a:lnTo>
                <a:lnTo>
                  <a:pt x="38246" y="24687"/>
                </a:lnTo>
                <a:lnTo>
                  <a:pt x="37918" y="25002"/>
                </a:lnTo>
                <a:lnTo>
                  <a:pt x="37572" y="25311"/>
                </a:lnTo>
                <a:lnTo>
                  <a:pt x="37174" y="25620"/>
                </a:lnTo>
                <a:lnTo>
                  <a:pt x="36759" y="25918"/>
                </a:lnTo>
                <a:lnTo>
                  <a:pt x="36327" y="26209"/>
                </a:lnTo>
                <a:lnTo>
                  <a:pt x="35843" y="26501"/>
                </a:lnTo>
                <a:lnTo>
                  <a:pt x="35341" y="26780"/>
                </a:lnTo>
                <a:lnTo>
                  <a:pt x="34823" y="27054"/>
                </a:lnTo>
                <a:lnTo>
                  <a:pt x="34252" y="27323"/>
                </a:lnTo>
                <a:lnTo>
                  <a:pt x="33664" y="27585"/>
                </a:lnTo>
                <a:lnTo>
                  <a:pt x="33042" y="27842"/>
                </a:lnTo>
                <a:lnTo>
                  <a:pt x="32385" y="28086"/>
                </a:lnTo>
                <a:lnTo>
                  <a:pt x="31693" y="28326"/>
                </a:lnTo>
                <a:lnTo>
                  <a:pt x="30967" y="28553"/>
                </a:lnTo>
                <a:lnTo>
                  <a:pt x="30224" y="28774"/>
                </a:lnTo>
                <a:lnTo>
                  <a:pt x="29826" y="28885"/>
                </a:lnTo>
                <a:lnTo>
                  <a:pt x="29428" y="28990"/>
                </a:lnTo>
                <a:lnTo>
                  <a:pt x="29031" y="29095"/>
                </a:lnTo>
                <a:lnTo>
                  <a:pt x="28616" y="29194"/>
                </a:lnTo>
                <a:lnTo>
                  <a:pt x="28183" y="29293"/>
                </a:lnTo>
                <a:lnTo>
                  <a:pt x="27751" y="29387"/>
                </a:lnTo>
                <a:lnTo>
                  <a:pt x="27319" y="29480"/>
                </a:lnTo>
                <a:lnTo>
                  <a:pt x="26869" y="29573"/>
                </a:lnTo>
                <a:lnTo>
                  <a:pt x="29325" y="29095"/>
                </a:lnTo>
                <a:lnTo>
                  <a:pt x="31797" y="28617"/>
                </a:lnTo>
                <a:lnTo>
                  <a:pt x="34287" y="28145"/>
                </a:lnTo>
                <a:lnTo>
                  <a:pt x="36776" y="27673"/>
                </a:lnTo>
                <a:lnTo>
                  <a:pt x="39249" y="27194"/>
                </a:lnTo>
                <a:lnTo>
                  <a:pt x="40476" y="26950"/>
                </a:lnTo>
                <a:lnTo>
                  <a:pt x="41704" y="26699"/>
                </a:lnTo>
                <a:lnTo>
                  <a:pt x="42914" y="26448"/>
                </a:lnTo>
                <a:lnTo>
                  <a:pt x="44125" y="26192"/>
                </a:lnTo>
                <a:lnTo>
                  <a:pt x="45318" y="25935"/>
                </a:lnTo>
                <a:lnTo>
                  <a:pt x="46493" y="25667"/>
                </a:lnTo>
                <a:lnTo>
                  <a:pt x="47012" y="25544"/>
                </a:lnTo>
                <a:lnTo>
                  <a:pt x="47496" y="25422"/>
                </a:lnTo>
                <a:lnTo>
                  <a:pt x="47998" y="25294"/>
                </a:lnTo>
                <a:lnTo>
                  <a:pt x="48464" y="25165"/>
                </a:lnTo>
                <a:lnTo>
                  <a:pt x="48931" y="25031"/>
                </a:lnTo>
                <a:lnTo>
                  <a:pt x="49381" y="24897"/>
                </a:lnTo>
                <a:lnTo>
                  <a:pt x="49830" y="24757"/>
                </a:lnTo>
                <a:lnTo>
                  <a:pt x="50263" y="24611"/>
                </a:lnTo>
                <a:lnTo>
                  <a:pt x="50678" y="24466"/>
                </a:lnTo>
                <a:lnTo>
                  <a:pt x="51092" y="24320"/>
                </a:lnTo>
                <a:lnTo>
                  <a:pt x="51490" y="24168"/>
                </a:lnTo>
                <a:lnTo>
                  <a:pt x="51888" y="24017"/>
                </a:lnTo>
                <a:lnTo>
                  <a:pt x="52251" y="23859"/>
                </a:lnTo>
                <a:lnTo>
                  <a:pt x="52631" y="23702"/>
                </a:lnTo>
                <a:lnTo>
                  <a:pt x="52977" y="23539"/>
                </a:lnTo>
                <a:lnTo>
                  <a:pt x="53323" y="23375"/>
                </a:lnTo>
                <a:lnTo>
                  <a:pt x="53669" y="23206"/>
                </a:lnTo>
                <a:lnTo>
                  <a:pt x="53997" y="23037"/>
                </a:lnTo>
                <a:lnTo>
                  <a:pt x="54308" y="22868"/>
                </a:lnTo>
                <a:lnTo>
                  <a:pt x="54602" y="22699"/>
                </a:lnTo>
                <a:lnTo>
                  <a:pt x="54914" y="22524"/>
                </a:lnTo>
                <a:lnTo>
                  <a:pt x="55190" y="22343"/>
                </a:lnTo>
                <a:lnTo>
                  <a:pt x="55467" y="22169"/>
                </a:lnTo>
                <a:lnTo>
                  <a:pt x="55743" y="21988"/>
                </a:lnTo>
                <a:lnTo>
                  <a:pt x="55986" y="21801"/>
                </a:lnTo>
                <a:lnTo>
                  <a:pt x="56245" y="21620"/>
                </a:lnTo>
                <a:lnTo>
                  <a:pt x="56487" y="21434"/>
                </a:lnTo>
                <a:lnTo>
                  <a:pt x="56712" y="21247"/>
                </a:lnTo>
                <a:lnTo>
                  <a:pt x="57144" y="20862"/>
                </a:lnTo>
                <a:lnTo>
                  <a:pt x="57542" y="20478"/>
                </a:lnTo>
                <a:lnTo>
                  <a:pt x="57887" y="20087"/>
                </a:lnTo>
                <a:lnTo>
                  <a:pt x="58216" y="19691"/>
                </a:lnTo>
                <a:lnTo>
                  <a:pt x="58510" y="19294"/>
                </a:lnTo>
                <a:lnTo>
                  <a:pt x="58769" y="18886"/>
                </a:lnTo>
                <a:lnTo>
                  <a:pt x="58994" y="18478"/>
                </a:lnTo>
                <a:lnTo>
                  <a:pt x="59201" y="18070"/>
                </a:lnTo>
                <a:lnTo>
                  <a:pt x="59357" y="17662"/>
                </a:lnTo>
                <a:lnTo>
                  <a:pt x="59495" y="17248"/>
                </a:lnTo>
                <a:lnTo>
                  <a:pt x="59599" y="16828"/>
                </a:lnTo>
                <a:lnTo>
                  <a:pt x="59686" y="16414"/>
                </a:lnTo>
                <a:lnTo>
                  <a:pt x="59737" y="16000"/>
                </a:lnTo>
                <a:lnTo>
                  <a:pt x="59755" y="15586"/>
                </a:lnTo>
                <a:lnTo>
                  <a:pt x="59755" y="15172"/>
                </a:lnTo>
                <a:lnTo>
                  <a:pt x="59720" y="14758"/>
                </a:lnTo>
                <a:lnTo>
                  <a:pt x="59668" y="14350"/>
                </a:lnTo>
                <a:lnTo>
                  <a:pt x="59599" y="13942"/>
                </a:lnTo>
                <a:lnTo>
                  <a:pt x="59530" y="13691"/>
                </a:lnTo>
                <a:lnTo>
                  <a:pt x="59461" y="13446"/>
                </a:lnTo>
                <a:lnTo>
                  <a:pt x="59374" y="13195"/>
                </a:lnTo>
                <a:lnTo>
                  <a:pt x="59271" y="12950"/>
                </a:lnTo>
                <a:lnTo>
                  <a:pt x="59150" y="12700"/>
                </a:lnTo>
                <a:lnTo>
                  <a:pt x="59029" y="12449"/>
                </a:lnTo>
                <a:lnTo>
                  <a:pt x="58890" y="12192"/>
                </a:lnTo>
                <a:lnTo>
                  <a:pt x="58735" y="11942"/>
                </a:lnTo>
                <a:lnTo>
                  <a:pt x="58562" y="11691"/>
                </a:lnTo>
                <a:lnTo>
                  <a:pt x="58389" y="11435"/>
                </a:lnTo>
                <a:lnTo>
                  <a:pt x="58199" y="11184"/>
                </a:lnTo>
                <a:lnTo>
                  <a:pt x="57991" y="10927"/>
                </a:lnTo>
                <a:lnTo>
                  <a:pt x="57766" y="10677"/>
                </a:lnTo>
                <a:lnTo>
                  <a:pt x="57542" y="10420"/>
                </a:lnTo>
                <a:lnTo>
                  <a:pt x="57300" y="10169"/>
                </a:lnTo>
                <a:lnTo>
                  <a:pt x="57040" y="9913"/>
                </a:lnTo>
                <a:lnTo>
                  <a:pt x="56781" y="9662"/>
                </a:lnTo>
                <a:lnTo>
                  <a:pt x="56504" y="9411"/>
                </a:lnTo>
                <a:lnTo>
                  <a:pt x="56210" y="9161"/>
                </a:lnTo>
                <a:lnTo>
                  <a:pt x="55916" y="8910"/>
                </a:lnTo>
                <a:lnTo>
                  <a:pt x="55605" y="8659"/>
                </a:lnTo>
                <a:lnTo>
                  <a:pt x="55294" y="8408"/>
                </a:lnTo>
                <a:lnTo>
                  <a:pt x="54948" y="8164"/>
                </a:lnTo>
                <a:lnTo>
                  <a:pt x="54602" y="7919"/>
                </a:lnTo>
                <a:lnTo>
                  <a:pt x="54257" y="7674"/>
                </a:lnTo>
                <a:lnTo>
                  <a:pt x="53893" y="7429"/>
                </a:lnTo>
                <a:lnTo>
                  <a:pt x="53513" y="7190"/>
                </a:lnTo>
                <a:lnTo>
                  <a:pt x="53133" y="6951"/>
                </a:lnTo>
                <a:lnTo>
                  <a:pt x="52735" y="6712"/>
                </a:lnTo>
                <a:lnTo>
                  <a:pt x="52320" y="6479"/>
                </a:lnTo>
                <a:lnTo>
                  <a:pt x="51905" y="6245"/>
                </a:lnTo>
                <a:lnTo>
                  <a:pt x="51473" y="6012"/>
                </a:lnTo>
                <a:lnTo>
                  <a:pt x="51041" y="5785"/>
                </a:lnTo>
                <a:lnTo>
                  <a:pt x="50591" y="5557"/>
                </a:lnTo>
                <a:lnTo>
                  <a:pt x="50142" y="5330"/>
                </a:lnTo>
                <a:lnTo>
                  <a:pt x="49675" y="5108"/>
                </a:lnTo>
                <a:lnTo>
                  <a:pt x="49208" y="4893"/>
                </a:lnTo>
                <a:lnTo>
                  <a:pt x="48724" y="4677"/>
                </a:lnTo>
                <a:lnTo>
                  <a:pt x="48222" y="4461"/>
                </a:lnTo>
                <a:lnTo>
                  <a:pt x="47721" y="4251"/>
                </a:lnTo>
                <a:lnTo>
                  <a:pt x="47220" y="4047"/>
                </a:lnTo>
                <a:lnTo>
                  <a:pt x="46701" y="3843"/>
                </a:lnTo>
                <a:lnTo>
                  <a:pt x="46165" y="3645"/>
                </a:lnTo>
                <a:lnTo>
                  <a:pt x="45629" y="3447"/>
                </a:lnTo>
                <a:lnTo>
                  <a:pt x="45093" y="3254"/>
                </a:lnTo>
                <a:lnTo>
                  <a:pt x="44540" y="3068"/>
                </a:lnTo>
                <a:lnTo>
                  <a:pt x="43969" y="2887"/>
                </a:lnTo>
                <a:lnTo>
                  <a:pt x="43416" y="2706"/>
                </a:lnTo>
                <a:lnTo>
                  <a:pt x="42828" y="2525"/>
                </a:lnTo>
                <a:lnTo>
                  <a:pt x="42240" y="2356"/>
                </a:lnTo>
                <a:lnTo>
                  <a:pt x="41652" y="2187"/>
                </a:lnTo>
                <a:lnTo>
                  <a:pt x="41064" y="2024"/>
                </a:lnTo>
                <a:lnTo>
                  <a:pt x="40459" y="1867"/>
                </a:lnTo>
                <a:lnTo>
                  <a:pt x="39837" y="1715"/>
                </a:lnTo>
                <a:lnTo>
                  <a:pt x="39214" y="1563"/>
                </a:lnTo>
                <a:lnTo>
                  <a:pt x="38592" y="1424"/>
                </a:lnTo>
                <a:lnTo>
                  <a:pt x="37952" y="1284"/>
                </a:lnTo>
                <a:lnTo>
                  <a:pt x="37312" y="1149"/>
                </a:lnTo>
                <a:lnTo>
                  <a:pt x="36673" y="1021"/>
                </a:lnTo>
                <a:lnTo>
                  <a:pt x="36016" y="899"/>
                </a:lnTo>
                <a:lnTo>
                  <a:pt x="35359" y="782"/>
                </a:lnTo>
                <a:lnTo>
                  <a:pt x="34684" y="671"/>
                </a:lnTo>
                <a:lnTo>
                  <a:pt x="34010" y="566"/>
                </a:lnTo>
                <a:lnTo>
                  <a:pt x="33336" y="467"/>
                </a:lnTo>
                <a:lnTo>
                  <a:pt x="32765" y="386"/>
                </a:lnTo>
                <a:lnTo>
                  <a:pt x="32177" y="316"/>
                </a:lnTo>
                <a:lnTo>
                  <a:pt x="31607" y="257"/>
                </a:lnTo>
                <a:lnTo>
                  <a:pt x="31036" y="199"/>
                </a:lnTo>
                <a:lnTo>
                  <a:pt x="30466" y="152"/>
                </a:lnTo>
                <a:lnTo>
                  <a:pt x="29912" y="112"/>
                </a:lnTo>
                <a:lnTo>
                  <a:pt x="29342" y="77"/>
                </a:lnTo>
                <a:lnTo>
                  <a:pt x="28771" y="48"/>
                </a:lnTo>
                <a:lnTo>
                  <a:pt x="28218" y="24"/>
                </a:lnTo>
                <a:lnTo>
                  <a:pt x="27665" y="13"/>
                </a:lnTo>
                <a:lnTo>
                  <a:pt x="27094" y="1"/>
                </a:lnTo>
                <a:close/>
              </a:path>
            </a:pathLst>
          </a:custGeom>
          <a:solidFill>
            <a:srgbClr val="FF97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35" name="Google Shape;135;p16"/>
          <p:cNvSpPr/>
          <p:nvPr/>
        </p:nvSpPr>
        <p:spPr>
          <a:xfrm flipH="1">
            <a:off x="-5117904" y="838527"/>
            <a:ext cx="510611" cy="767839"/>
          </a:xfrm>
          <a:custGeom>
            <a:avLst/>
            <a:gdLst/>
            <a:ahLst/>
            <a:cxnLst/>
            <a:rect l="l" t="t" r="r" b="b"/>
            <a:pathLst>
              <a:path w="48205" h="26803" extrusionOk="0">
                <a:moveTo>
                  <a:pt x="13919" y="0"/>
                </a:moveTo>
                <a:lnTo>
                  <a:pt x="13124" y="6"/>
                </a:lnTo>
                <a:lnTo>
                  <a:pt x="12726" y="18"/>
                </a:lnTo>
                <a:lnTo>
                  <a:pt x="12346" y="29"/>
                </a:lnTo>
                <a:lnTo>
                  <a:pt x="11948" y="41"/>
                </a:lnTo>
                <a:lnTo>
                  <a:pt x="11568" y="64"/>
                </a:lnTo>
                <a:lnTo>
                  <a:pt x="11187" y="82"/>
                </a:lnTo>
                <a:lnTo>
                  <a:pt x="10807" y="111"/>
                </a:lnTo>
                <a:lnTo>
                  <a:pt x="10426" y="140"/>
                </a:lnTo>
                <a:lnTo>
                  <a:pt x="10063" y="175"/>
                </a:lnTo>
                <a:lnTo>
                  <a:pt x="9700" y="210"/>
                </a:lnTo>
                <a:lnTo>
                  <a:pt x="9337" y="251"/>
                </a:lnTo>
                <a:lnTo>
                  <a:pt x="8974" y="297"/>
                </a:lnTo>
                <a:lnTo>
                  <a:pt x="8611" y="344"/>
                </a:lnTo>
                <a:lnTo>
                  <a:pt x="8265" y="397"/>
                </a:lnTo>
                <a:lnTo>
                  <a:pt x="7919" y="449"/>
                </a:lnTo>
                <a:lnTo>
                  <a:pt x="7574" y="513"/>
                </a:lnTo>
                <a:lnTo>
                  <a:pt x="7245" y="577"/>
                </a:lnTo>
                <a:lnTo>
                  <a:pt x="6917" y="641"/>
                </a:lnTo>
                <a:lnTo>
                  <a:pt x="6588" y="717"/>
                </a:lnTo>
                <a:lnTo>
                  <a:pt x="6260" y="793"/>
                </a:lnTo>
                <a:lnTo>
                  <a:pt x="5948" y="875"/>
                </a:lnTo>
                <a:lnTo>
                  <a:pt x="5637" y="956"/>
                </a:lnTo>
                <a:lnTo>
                  <a:pt x="5343" y="1044"/>
                </a:lnTo>
                <a:lnTo>
                  <a:pt x="5049" y="1137"/>
                </a:lnTo>
                <a:lnTo>
                  <a:pt x="4755" y="1236"/>
                </a:lnTo>
                <a:lnTo>
                  <a:pt x="4479" y="1341"/>
                </a:lnTo>
                <a:lnTo>
                  <a:pt x="4202" y="1446"/>
                </a:lnTo>
                <a:lnTo>
                  <a:pt x="3925" y="1557"/>
                </a:lnTo>
                <a:lnTo>
                  <a:pt x="3666" y="1668"/>
                </a:lnTo>
                <a:lnTo>
                  <a:pt x="3424" y="1790"/>
                </a:lnTo>
                <a:lnTo>
                  <a:pt x="3182" y="1912"/>
                </a:lnTo>
                <a:lnTo>
                  <a:pt x="2940" y="2041"/>
                </a:lnTo>
                <a:lnTo>
                  <a:pt x="2715" y="2175"/>
                </a:lnTo>
                <a:lnTo>
                  <a:pt x="2490" y="2309"/>
                </a:lnTo>
                <a:lnTo>
                  <a:pt x="2283" y="2455"/>
                </a:lnTo>
                <a:lnTo>
                  <a:pt x="2075" y="2600"/>
                </a:lnTo>
                <a:lnTo>
                  <a:pt x="1885" y="2752"/>
                </a:lnTo>
                <a:lnTo>
                  <a:pt x="1678" y="2915"/>
                </a:lnTo>
                <a:lnTo>
                  <a:pt x="1488" y="3084"/>
                </a:lnTo>
                <a:lnTo>
                  <a:pt x="1315" y="3254"/>
                </a:lnTo>
                <a:lnTo>
                  <a:pt x="1159" y="3423"/>
                </a:lnTo>
                <a:lnTo>
                  <a:pt x="1003" y="3598"/>
                </a:lnTo>
                <a:lnTo>
                  <a:pt x="865" y="3772"/>
                </a:lnTo>
                <a:lnTo>
                  <a:pt x="744" y="3947"/>
                </a:lnTo>
                <a:lnTo>
                  <a:pt x="623" y="4128"/>
                </a:lnTo>
                <a:lnTo>
                  <a:pt x="519" y="4309"/>
                </a:lnTo>
                <a:lnTo>
                  <a:pt x="433" y="4490"/>
                </a:lnTo>
                <a:lnTo>
                  <a:pt x="346" y="4670"/>
                </a:lnTo>
                <a:lnTo>
                  <a:pt x="260" y="4851"/>
                </a:lnTo>
                <a:lnTo>
                  <a:pt x="139" y="5224"/>
                </a:lnTo>
                <a:lnTo>
                  <a:pt x="52" y="5603"/>
                </a:lnTo>
                <a:lnTo>
                  <a:pt x="18" y="5982"/>
                </a:lnTo>
                <a:lnTo>
                  <a:pt x="1" y="6367"/>
                </a:lnTo>
                <a:lnTo>
                  <a:pt x="18" y="6752"/>
                </a:lnTo>
                <a:lnTo>
                  <a:pt x="70" y="7142"/>
                </a:lnTo>
                <a:lnTo>
                  <a:pt x="139" y="7533"/>
                </a:lnTo>
                <a:lnTo>
                  <a:pt x="243" y="7924"/>
                </a:lnTo>
                <a:lnTo>
                  <a:pt x="381" y="8320"/>
                </a:lnTo>
                <a:lnTo>
                  <a:pt x="537" y="8711"/>
                </a:lnTo>
                <a:lnTo>
                  <a:pt x="709" y="9107"/>
                </a:lnTo>
                <a:lnTo>
                  <a:pt x="917" y="9498"/>
                </a:lnTo>
                <a:lnTo>
                  <a:pt x="1124" y="9894"/>
                </a:lnTo>
                <a:lnTo>
                  <a:pt x="1366" y="10279"/>
                </a:lnTo>
                <a:lnTo>
                  <a:pt x="1626" y="10670"/>
                </a:lnTo>
                <a:lnTo>
                  <a:pt x="1885" y="11055"/>
                </a:lnTo>
                <a:lnTo>
                  <a:pt x="2162" y="11434"/>
                </a:lnTo>
                <a:lnTo>
                  <a:pt x="2456" y="11813"/>
                </a:lnTo>
                <a:lnTo>
                  <a:pt x="2750" y="12186"/>
                </a:lnTo>
                <a:lnTo>
                  <a:pt x="3061" y="12553"/>
                </a:lnTo>
                <a:lnTo>
                  <a:pt x="3683" y="13270"/>
                </a:lnTo>
                <a:lnTo>
                  <a:pt x="4340" y="13958"/>
                </a:lnTo>
                <a:lnTo>
                  <a:pt x="4963" y="14617"/>
                </a:lnTo>
                <a:lnTo>
                  <a:pt x="5291" y="14932"/>
                </a:lnTo>
                <a:lnTo>
                  <a:pt x="5672" y="15276"/>
                </a:lnTo>
                <a:lnTo>
                  <a:pt x="6104" y="15655"/>
                </a:lnTo>
                <a:lnTo>
                  <a:pt x="6588" y="16052"/>
                </a:lnTo>
                <a:lnTo>
                  <a:pt x="7124" y="16477"/>
                </a:lnTo>
                <a:lnTo>
                  <a:pt x="7695" y="16920"/>
                </a:lnTo>
                <a:lnTo>
                  <a:pt x="8317" y="17387"/>
                </a:lnTo>
                <a:lnTo>
                  <a:pt x="8957" y="17865"/>
                </a:lnTo>
                <a:lnTo>
                  <a:pt x="9648" y="18355"/>
                </a:lnTo>
                <a:lnTo>
                  <a:pt x="10340" y="18850"/>
                </a:lnTo>
                <a:lnTo>
                  <a:pt x="11083" y="19357"/>
                </a:lnTo>
                <a:lnTo>
                  <a:pt x="11827" y="19870"/>
                </a:lnTo>
                <a:lnTo>
                  <a:pt x="12588" y="20384"/>
                </a:lnTo>
                <a:lnTo>
                  <a:pt x="13366" y="20891"/>
                </a:lnTo>
                <a:lnTo>
                  <a:pt x="14144" y="21398"/>
                </a:lnTo>
                <a:lnTo>
                  <a:pt x="14922" y="21900"/>
                </a:lnTo>
                <a:lnTo>
                  <a:pt x="15717" y="22395"/>
                </a:lnTo>
                <a:lnTo>
                  <a:pt x="16495" y="22873"/>
                </a:lnTo>
                <a:lnTo>
                  <a:pt x="17256" y="23340"/>
                </a:lnTo>
                <a:lnTo>
                  <a:pt x="18017" y="23783"/>
                </a:lnTo>
                <a:lnTo>
                  <a:pt x="18760" y="24214"/>
                </a:lnTo>
                <a:lnTo>
                  <a:pt x="19486" y="24617"/>
                </a:lnTo>
                <a:lnTo>
                  <a:pt x="20195" y="24996"/>
                </a:lnTo>
                <a:lnTo>
                  <a:pt x="20852" y="25345"/>
                </a:lnTo>
                <a:lnTo>
                  <a:pt x="21509" y="25666"/>
                </a:lnTo>
                <a:lnTo>
                  <a:pt x="22097" y="25952"/>
                </a:lnTo>
                <a:lnTo>
                  <a:pt x="22668" y="26197"/>
                </a:lnTo>
                <a:lnTo>
                  <a:pt x="22944" y="26307"/>
                </a:lnTo>
                <a:lnTo>
                  <a:pt x="23186" y="26407"/>
                </a:lnTo>
                <a:lnTo>
                  <a:pt x="23428" y="26500"/>
                </a:lnTo>
                <a:lnTo>
                  <a:pt x="23670" y="26576"/>
                </a:lnTo>
                <a:lnTo>
                  <a:pt x="23878" y="26646"/>
                </a:lnTo>
                <a:lnTo>
                  <a:pt x="24085" y="26698"/>
                </a:lnTo>
                <a:lnTo>
                  <a:pt x="24276" y="26745"/>
                </a:lnTo>
                <a:lnTo>
                  <a:pt x="24448" y="26774"/>
                </a:lnTo>
                <a:lnTo>
                  <a:pt x="24621" y="26797"/>
                </a:lnTo>
                <a:lnTo>
                  <a:pt x="24760" y="26803"/>
                </a:lnTo>
                <a:lnTo>
                  <a:pt x="25244" y="26797"/>
                </a:lnTo>
                <a:lnTo>
                  <a:pt x="25711" y="26791"/>
                </a:lnTo>
                <a:lnTo>
                  <a:pt x="26195" y="26780"/>
                </a:lnTo>
                <a:lnTo>
                  <a:pt x="26662" y="26762"/>
                </a:lnTo>
                <a:lnTo>
                  <a:pt x="27128" y="26739"/>
                </a:lnTo>
                <a:lnTo>
                  <a:pt x="27595" y="26710"/>
                </a:lnTo>
                <a:lnTo>
                  <a:pt x="28045" y="26681"/>
                </a:lnTo>
                <a:lnTo>
                  <a:pt x="28512" y="26640"/>
                </a:lnTo>
                <a:lnTo>
                  <a:pt x="28961" y="26599"/>
                </a:lnTo>
                <a:lnTo>
                  <a:pt x="29411" y="26558"/>
                </a:lnTo>
                <a:lnTo>
                  <a:pt x="29860" y="26506"/>
                </a:lnTo>
                <a:lnTo>
                  <a:pt x="30292" y="26453"/>
                </a:lnTo>
                <a:lnTo>
                  <a:pt x="30742" y="26401"/>
                </a:lnTo>
                <a:lnTo>
                  <a:pt x="31174" y="26337"/>
                </a:lnTo>
                <a:lnTo>
                  <a:pt x="31606" y="26272"/>
                </a:lnTo>
                <a:lnTo>
                  <a:pt x="32021" y="26202"/>
                </a:lnTo>
                <a:lnTo>
                  <a:pt x="32454" y="26132"/>
                </a:lnTo>
                <a:lnTo>
                  <a:pt x="32869" y="26057"/>
                </a:lnTo>
                <a:lnTo>
                  <a:pt x="33699" y="25899"/>
                </a:lnTo>
                <a:lnTo>
                  <a:pt x="34494" y="25730"/>
                </a:lnTo>
                <a:lnTo>
                  <a:pt x="35272" y="25549"/>
                </a:lnTo>
                <a:lnTo>
                  <a:pt x="36050" y="25357"/>
                </a:lnTo>
                <a:lnTo>
                  <a:pt x="36793" y="25153"/>
                </a:lnTo>
                <a:lnTo>
                  <a:pt x="37502" y="24949"/>
                </a:lnTo>
                <a:lnTo>
                  <a:pt x="38211" y="24727"/>
                </a:lnTo>
                <a:lnTo>
                  <a:pt x="38886" y="24506"/>
                </a:lnTo>
                <a:lnTo>
                  <a:pt x="39543" y="24278"/>
                </a:lnTo>
                <a:lnTo>
                  <a:pt x="40165" y="24045"/>
                </a:lnTo>
                <a:lnTo>
                  <a:pt x="40753" y="23812"/>
                </a:lnTo>
                <a:lnTo>
                  <a:pt x="41341" y="23567"/>
                </a:lnTo>
                <a:lnTo>
                  <a:pt x="41877" y="23328"/>
                </a:lnTo>
                <a:lnTo>
                  <a:pt x="42395" y="23083"/>
                </a:lnTo>
                <a:lnTo>
                  <a:pt x="42897" y="22844"/>
                </a:lnTo>
                <a:lnTo>
                  <a:pt x="43346" y="22605"/>
                </a:lnTo>
                <a:lnTo>
                  <a:pt x="43779" y="22360"/>
                </a:lnTo>
                <a:lnTo>
                  <a:pt x="44176" y="22127"/>
                </a:lnTo>
                <a:lnTo>
                  <a:pt x="44539" y="21894"/>
                </a:lnTo>
                <a:lnTo>
                  <a:pt x="44868" y="21660"/>
                </a:lnTo>
                <a:lnTo>
                  <a:pt x="45179" y="21439"/>
                </a:lnTo>
                <a:lnTo>
                  <a:pt x="45438" y="21223"/>
                </a:lnTo>
                <a:lnTo>
                  <a:pt x="45663" y="21013"/>
                </a:lnTo>
                <a:lnTo>
                  <a:pt x="45992" y="20675"/>
                </a:lnTo>
                <a:lnTo>
                  <a:pt x="46303" y="20337"/>
                </a:lnTo>
                <a:lnTo>
                  <a:pt x="46580" y="19999"/>
                </a:lnTo>
                <a:lnTo>
                  <a:pt x="46856" y="19655"/>
                </a:lnTo>
                <a:lnTo>
                  <a:pt x="47081" y="19311"/>
                </a:lnTo>
                <a:lnTo>
                  <a:pt x="47306" y="18961"/>
                </a:lnTo>
                <a:lnTo>
                  <a:pt x="47496" y="18611"/>
                </a:lnTo>
                <a:lnTo>
                  <a:pt x="47652" y="18261"/>
                </a:lnTo>
                <a:lnTo>
                  <a:pt x="47807" y="17911"/>
                </a:lnTo>
                <a:lnTo>
                  <a:pt x="47928" y="17556"/>
                </a:lnTo>
                <a:lnTo>
                  <a:pt x="48032" y="17200"/>
                </a:lnTo>
                <a:lnTo>
                  <a:pt x="48101" y="16844"/>
                </a:lnTo>
                <a:lnTo>
                  <a:pt x="48170" y="16489"/>
                </a:lnTo>
                <a:lnTo>
                  <a:pt x="48188" y="16133"/>
                </a:lnTo>
                <a:lnTo>
                  <a:pt x="48205" y="15777"/>
                </a:lnTo>
                <a:lnTo>
                  <a:pt x="48205" y="15416"/>
                </a:lnTo>
                <a:lnTo>
                  <a:pt x="48170" y="15060"/>
                </a:lnTo>
                <a:lnTo>
                  <a:pt x="48118" y="14705"/>
                </a:lnTo>
                <a:lnTo>
                  <a:pt x="48032" y="14343"/>
                </a:lnTo>
                <a:lnTo>
                  <a:pt x="47945" y="13988"/>
                </a:lnTo>
                <a:lnTo>
                  <a:pt x="47824" y="13632"/>
                </a:lnTo>
                <a:lnTo>
                  <a:pt x="47686" y="13276"/>
                </a:lnTo>
                <a:lnTo>
                  <a:pt x="47513" y="12921"/>
                </a:lnTo>
                <a:lnTo>
                  <a:pt x="47340" y="12565"/>
                </a:lnTo>
                <a:lnTo>
                  <a:pt x="47133" y="12209"/>
                </a:lnTo>
                <a:lnTo>
                  <a:pt x="46908" y="11859"/>
                </a:lnTo>
                <a:lnTo>
                  <a:pt x="46666" y="11510"/>
                </a:lnTo>
                <a:lnTo>
                  <a:pt x="46407" y="11160"/>
                </a:lnTo>
                <a:lnTo>
                  <a:pt x="46130" y="10816"/>
                </a:lnTo>
                <a:lnTo>
                  <a:pt x="45819" y="10466"/>
                </a:lnTo>
                <a:lnTo>
                  <a:pt x="45490" y="10128"/>
                </a:lnTo>
                <a:lnTo>
                  <a:pt x="45162" y="9784"/>
                </a:lnTo>
                <a:lnTo>
                  <a:pt x="44799" y="9446"/>
                </a:lnTo>
                <a:lnTo>
                  <a:pt x="44401" y="9107"/>
                </a:lnTo>
                <a:lnTo>
                  <a:pt x="44003" y="8775"/>
                </a:lnTo>
                <a:lnTo>
                  <a:pt x="43588" y="8449"/>
                </a:lnTo>
                <a:lnTo>
                  <a:pt x="43139" y="8122"/>
                </a:lnTo>
                <a:lnTo>
                  <a:pt x="42672" y="7795"/>
                </a:lnTo>
                <a:lnTo>
                  <a:pt x="42205" y="7475"/>
                </a:lnTo>
                <a:lnTo>
                  <a:pt x="41704" y="7160"/>
                </a:lnTo>
                <a:lnTo>
                  <a:pt x="41185" y="6845"/>
                </a:lnTo>
                <a:lnTo>
                  <a:pt x="40649" y="6536"/>
                </a:lnTo>
                <a:lnTo>
                  <a:pt x="40096" y="6233"/>
                </a:lnTo>
                <a:lnTo>
                  <a:pt x="39525" y="5930"/>
                </a:lnTo>
                <a:lnTo>
                  <a:pt x="38920" y="5632"/>
                </a:lnTo>
                <a:lnTo>
                  <a:pt x="38315" y="5341"/>
                </a:lnTo>
                <a:lnTo>
                  <a:pt x="37693" y="5055"/>
                </a:lnTo>
                <a:lnTo>
                  <a:pt x="37053" y="4769"/>
                </a:lnTo>
                <a:lnTo>
                  <a:pt x="36379" y="4490"/>
                </a:lnTo>
                <a:lnTo>
                  <a:pt x="35704" y="4221"/>
                </a:lnTo>
                <a:lnTo>
                  <a:pt x="34995" y="3953"/>
                </a:lnTo>
                <a:lnTo>
                  <a:pt x="34286" y="3691"/>
                </a:lnTo>
                <a:lnTo>
                  <a:pt x="33543" y="3434"/>
                </a:lnTo>
                <a:lnTo>
                  <a:pt x="32800" y="3184"/>
                </a:lnTo>
                <a:lnTo>
                  <a:pt x="32039" y="2939"/>
                </a:lnTo>
                <a:lnTo>
                  <a:pt x="31243" y="2700"/>
                </a:lnTo>
                <a:lnTo>
                  <a:pt x="30448" y="2466"/>
                </a:lnTo>
                <a:lnTo>
                  <a:pt x="29635" y="2245"/>
                </a:lnTo>
                <a:lnTo>
                  <a:pt x="28788" y="2023"/>
                </a:lnTo>
                <a:lnTo>
                  <a:pt x="27941" y="1813"/>
                </a:lnTo>
                <a:lnTo>
                  <a:pt x="27077" y="1603"/>
                </a:lnTo>
                <a:lnTo>
                  <a:pt x="26195" y="1405"/>
                </a:lnTo>
                <a:lnTo>
                  <a:pt x="25296" y="1219"/>
                </a:lnTo>
                <a:lnTo>
                  <a:pt x="24379" y="1032"/>
                </a:lnTo>
                <a:lnTo>
                  <a:pt x="23601" y="886"/>
                </a:lnTo>
                <a:lnTo>
                  <a:pt x="22806" y="752"/>
                </a:lnTo>
                <a:lnTo>
                  <a:pt x="22011" y="630"/>
                </a:lnTo>
                <a:lnTo>
                  <a:pt x="21215" y="513"/>
                </a:lnTo>
                <a:lnTo>
                  <a:pt x="20403" y="408"/>
                </a:lnTo>
                <a:lnTo>
                  <a:pt x="19590" y="315"/>
                </a:lnTo>
                <a:lnTo>
                  <a:pt x="18777" y="233"/>
                </a:lnTo>
                <a:lnTo>
                  <a:pt x="17965" y="163"/>
                </a:lnTo>
                <a:lnTo>
                  <a:pt x="17152" y="105"/>
                </a:lnTo>
                <a:lnTo>
                  <a:pt x="16340" y="64"/>
                </a:lnTo>
                <a:lnTo>
                  <a:pt x="15527" y="29"/>
                </a:lnTo>
                <a:lnTo>
                  <a:pt x="14714" y="6"/>
                </a:lnTo>
                <a:lnTo>
                  <a:pt x="13919" y="0"/>
                </a:lnTo>
                <a:close/>
              </a:path>
            </a:pathLst>
          </a:custGeom>
          <a:solidFill>
            <a:srgbClr val="FFBA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136" name="Google Shape;136;p16"/>
          <p:cNvSpPr/>
          <p:nvPr/>
        </p:nvSpPr>
        <p:spPr>
          <a:xfrm flipH="1">
            <a:off x="-5000147" y="978327"/>
            <a:ext cx="284620" cy="332082"/>
          </a:xfrm>
          <a:custGeom>
            <a:avLst/>
            <a:gdLst/>
            <a:ahLst/>
            <a:cxnLst/>
            <a:rect l="l" t="t" r="r" b="b"/>
            <a:pathLst>
              <a:path w="26870" h="11592" extrusionOk="0">
                <a:moveTo>
                  <a:pt x="7608" y="0"/>
                </a:moveTo>
                <a:lnTo>
                  <a:pt x="7280" y="6"/>
                </a:lnTo>
                <a:lnTo>
                  <a:pt x="6969" y="18"/>
                </a:lnTo>
                <a:lnTo>
                  <a:pt x="6658" y="29"/>
                </a:lnTo>
                <a:lnTo>
                  <a:pt x="6346" y="53"/>
                </a:lnTo>
                <a:lnTo>
                  <a:pt x="6052" y="76"/>
                </a:lnTo>
                <a:lnTo>
                  <a:pt x="5758" y="105"/>
                </a:lnTo>
                <a:lnTo>
                  <a:pt x="5465" y="134"/>
                </a:lnTo>
                <a:lnTo>
                  <a:pt x="5188" y="169"/>
                </a:lnTo>
                <a:lnTo>
                  <a:pt x="4911" y="210"/>
                </a:lnTo>
                <a:lnTo>
                  <a:pt x="4652" y="257"/>
                </a:lnTo>
                <a:lnTo>
                  <a:pt x="4393" y="303"/>
                </a:lnTo>
                <a:lnTo>
                  <a:pt x="4133" y="356"/>
                </a:lnTo>
                <a:lnTo>
                  <a:pt x="3891" y="408"/>
                </a:lnTo>
                <a:lnTo>
                  <a:pt x="3649" y="467"/>
                </a:lnTo>
                <a:lnTo>
                  <a:pt x="3407" y="531"/>
                </a:lnTo>
                <a:lnTo>
                  <a:pt x="3182" y="595"/>
                </a:lnTo>
                <a:lnTo>
                  <a:pt x="2957" y="665"/>
                </a:lnTo>
                <a:lnTo>
                  <a:pt x="2750" y="735"/>
                </a:lnTo>
                <a:lnTo>
                  <a:pt x="2543" y="811"/>
                </a:lnTo>
                <a:lnTo>
                  <a:pt x="2352" y="892"/>
                </a:lnTo>
                <a:lnTo>
                  <a:pt x="2162" y="974"/>
                </a:lnTo>
                <a:lnTo>
                  <a:pt x="1972" y="1056"/>
                </a:lnTo>
                <a:lnTo>
                  <a:pt x="1799" y="1143"/>
                </a:lnTo>
                <a:lnTo>
                  <a:pt x="1626" y="1236"/>
                </a:lnTo>
                <a:lnTo>
                  <a:pt x="1471" y="1330"/>
                </a:lnTo>
                <a:lnTo>
                  <a:pt x="1315" y="1423"/>
                </a:lnTo>
                <a:lnTo>
                  <a:pt x="1177" y="1522"/>
                </a:lnTo>
                <a:lnTo>
                  <a:pt x="1038" y="1627"/>
                </a:lnTo>
                <a:lnTo>
                  <a:pt x="779" y="1837"/>
                </a:lnTo>
                <a:lnTo>
                  <a:pt x="571" y="2053"/>
                </a:lnTo>
                <a:lnTo>
                  <a:pt x="381" y="2280"/>
                </a:lnTo>
                <a:lnTo>
                  <a:pt x="243" y="2519"/>
                </a:lnTo>
                <a:lnTo>
                  <a:pt x="122" y="2758"/>
                </a:lnTo>
                <a:lnTo>
                  <a:pt x="35" y="3009"/>
                </a:lnTo>
                <a:lnTo>
                  <a:pt x="1" y="3265"/>
                </a:lnTo>
                <a:lnTo>
                  <a:pt x="1" y="3528"/>
                </a:lnTo>
                <a:lnTo>
                  <a:pt x="35" y="3796"/>
                </a:lnTo>
                <a:lnTo>
                  <a:pt x="105" y="4064"/>
                </a:lnTo>
                <a:lnTo>
                  <a:pt x="191" y="4315"/>
                </a:lnTo>
                <a:lnTo>
                  <a:pt x="312" y="4566"/>
                </a:lnTo>
                <a:lnTo>
                  <a:pt x="468" y="4816"/>
                </a:lnTo>
                <a:lnTo>
                  <a:pt x="641" y="5073"/>
                </a:lnTo>
                <a:lnTo>
                  <a:pt x="831" y="5323"/>
                </a:lnTo>
                <a:lnTo>
                  <a:pt x="1056" y="5580"/>
                </a:lnTo>
                <a:lnTo>
                  <a:pt x="1298" y="5837"/>
                </a:lnTo>
                <a:lnTo>
                  <a:pt x="1557" y="6087"/>
                </a:lnTo>
                <a:lnTo>
                  <a:pt x="1851" y="6344"/>
                </a:lnTo>
                <a:lnTo>
                  <a:pt x="2162" y="6595"/>
                </a:lnTo>
                <a:lnTo>
                  <a:pt x="2491" y="6845"/>
                </a:lnTo>
                <a:lnTo>
                  <a:pt x="2836" y="7096"/>
                </a:lnTo>
                <a:lnTo>
                  <a:pt x="3217" y="7341"/>
                </a:lnTo>
                <a:lnTo>
                  <a:pt x="3597" y="7586"/>
                </a:lnTo>
                <a:lnTo>
                  <a:pt x="4012" y="7825"/>
                </a:lnTo>
                <a:lnTo>
                  <a:pt x="4444" y="8064"/>
                </a:lnTo>
                <a:lnTo>
                  <a:pt x="4894" y="8297"/>
                </a:lnTo>
                <a:lnTo>
                  <a:pt x="5361" y="8524"/>
                </a:lnTo>
                <a:lnTo>
                  <a:pt x="5828" y="8746"/>
                </a:lnTo>
                <a:lnTo>
                  <a:pt x="6329" y="8968"/>
                </a:lnTo>
                <a:lnTo>
                  <a:pt x="6848" y="9177"/>
                </a:lnTo>
                <a:lnTo>
                  <a:pt x="7366" y="9387"/>
                </a:lnTo>
                <a:lnTo>
                  <a:pt x="7920" y="9586"/>
                </a:lnTo>
                <a:lnTo>
                  <a:pt x="8473" y="9778"/>
                </a:lnTo>
                <a:lnTo>
                  <a:pt x="9044" y="9965"/>
                </a:lnTo>
                <a:lnTo>
                  <a:pt x="9631" y="10145"/>
                </a:lnTo>
                <a:lnTo>
                  <a:pt x="10237" y="10320"/>
                </a:lnTo>
                <a:lnTo>
                  <a:pt x="10842" y="10484"/>
                </a:lnTo>
                <a:lnTo>
                  <a:pt x="11464" y="10635"/>
                </a:lnTo>
                <a:lnTo>
                  <a:pt x="12104" y="10781"/>
                </a:lnTo>
                <a:lnTo>
                  <a:pt x="12744" y="10921"/>
                </a:lnTo>
                <a:lnTo>
                  <a:pt x="13401" y="11043"/>
                </a:lnTo>
                <a:lnTo>
                  <a:pt x="14127" y="11172"/>
                </a:lnTo>
                <a:lnTo>
                  <a:pt x="14490" y="11230"/>
                </a:lnTo>
                <a:lnTo>
                  <a:pt x="14853" y="11282"/>
                </a:lnTo>
                <a:lnTo>
                  <a:pt x="15216" y="11329"/>
                </a:lnTo>
                <a:lnTo>
                  <a:pt x="15562" y="11376"/>
                </a:lnTo>
                <a:lnTo>
                  <a:pt x="15925" y="11416"/>
                </a:lnTo>
                <a:lnTo>
                  <a:pt x="16271" y="11451"/>
                </a:lnTo>
                <a:lnTo>
                  <a:pt x="16616" y="11486"/>
                </a:lnTo>
                <a:lnTo>
                  <a:pt x="16945" y="11510"/>
                </a:lnTo>
                <a:lnTo>
                  <a:pt x="17291" y="11533"/>
                </a:lnTo>
                <a:lnTo>
                  <a:pt x="17619" y="11556"/>
                </a:lnTo>
                <a:lnTo>
                  <a:pt x="17948" y="11568"/>
                </a:lnTo>
                <a:lnTo>
                  <a:pt x="18259" y="11580"/>
                </a:lnTo>
                <a:lnTo>
                  <a:pt x="18588" y="11591"/>
                </a:lnTo>
                <a:lnTo>
                  <a:pt x="19521" y="11591"/>
                </a:lnTo>
                <a:lnTo>
                  <a:pt x="19815" y="11580"/>
                </a:lnTo>
                <a:lnTo>
                  <a:pt x="20109" y="11568"/>
                </a:lnTo>
                <a:lnTo>
                  <a:pt x="20403" y="11556"/>
                </a:lnTo>
                <a:lnTo>
                  <a:pt x="20680" y="11539"/>
                </a:lnTo>
                <a:lnTo>
                  <a:pt x="20956" y="11516"/>
                </a:lnTo>
                <a:lnTo>
                  <a:pt x="21233" y="11486"/>
                </a:lnTo>
                <a:lnTo>
                  <a:pt x="21510" y="11457"/>
                </a:lnTo>
                <a:lnTo>
                  <a:pt x="21769" y="11428"/>
                </a:lnTo>
                <a:lnTo>
                  <a:pt x="22028" y="11387"/>
                </a:lnTo>
                <a:lnTo>
                  <a:pt x="22288" y="11352"/>
                </a:lnTo>
                <a:lnTo>
                  <a:pt x="22530" y="11306"/>
                </a:lnTo>
                <a:lnTo>
                  <a:pt x="22772" y="11259"/>
                </a:lnTo>
                <a:lnTo>
                  <a:pt x="23014" y="11212"/>
                </a:lnTo>
                <a:lnTo>
                  <a:pt x="23239" y="11160"/>
                </a:lnTo>
                <a:lnTo>
                  <a:pt x="23463" y="11102"/>
                </a:lnTo>
                <a:lnTo>
                  <a:pt x="23688" y="11043"/>
                </a:lnTo>
                <a:lnTo>
                  <a:pt x="23896" y="10979"/>
                </a:lnTo>
                <a:lnTo>
                  <a:pt x="24103" y="10915"/>
                </a:lnTo>
                <a:lnTo>
                  <a:pt x="24293" y="10845"/>
                </a:lnTo>
                <a:lnTo>
                  <a:pt x="24483" y="10775"/>
                </a:lnTo>
                <a:lnTo>
                  <a:pt x="24674" y="10699"/>
                </a:lnTo>
                <a:lnTo>
                  <a:pt x="24846" y="10623"/>
                </a:lnTo>
                <a:lnTo>
                  <a:pt x="25019" y="10542"/>
                </a:lnTo>
                <a:lnTo>
                  <a:pt x="25192" y="10460"/>
                </a:lnTo>
                <a:lnTo>
                  <a:pt x="25503" y="10285"/>
                </a:lnTo>
                <a:lnTo>
                  <a:pt x="25780" y="10099"/>
                </a:lnTo>
                <a:lnTo>
                  <a:pt x="26022" y="9906"/>
                </a:lnTo>
                <a:lnTo>
                  <a:pt x="26247" y="9702"/>
                </a:lnTo>
                <a:lnTo>
                  <a:pt x="26437" y="9486"/>
                </a:lnTo>
                <a:lnTo>
                  <a:pt x="26593" y="9259"/>
                </a:lnTo>
                <a:lnTo>
                  <a:pt x="26714" y="9026"/>
                </a:lnTo>
                <a:lnTo>
                  <a:pt x="26800" y="8781"/>
                </a:lnTo>
                <a:lnTo>
                  <a:pt x="26852" y="8530"/>
                </a:lnTo>
                <a:lnTo>
                  <a:pt x="26869" y="8268"/>
                </a:lnTo>
                <a:lnTo>
                  <a:pt x="26852" y="8000"/>
                </a:lnTo>
                <a:lnTo>
                  <a:pt x="26818" y="7731"/>
                </a:lnTo>
                <a:lnTo>
                  <a:pt x="26731" y="7457"/>
                </a:lnTo>
                <a:lnTo>
                  <a:pt x="26610" y="7189"/>
                </a:lnTo>
                <a:lnTo>
                  <a:pt x="26472" y="6921"/>
                </a:lnTo>
                <a:lnTo>
                  <a:pt x="26316" y="6647"/>
                </a:lnTo>
                <a:lnTo>
                  <a:pt x="26109" y="6373"/>
                </a:lnTo>
                <a:lnTo>
                  <a:pt x="25901" y="6105"/>
                </a:lnTo>
                <a:lnTo>
                  <a:pt x="25642" y="5837"/>
                </a:lnTo>
                <a:lnTo>
                  <a:pt x="25365" y="5568"/>
                </a:lnTo>
                <a:lnTo>
                  <a:pt x="25071" y="5300"/>
                </a:lnTo>
                <a:lnTo>
                  <a:pt x="24743" y="5032"/>
                </a:lnTo>
                <a:lnTo>
                  <a:pt x="24397" y="4770"/>
                </a:lnTo>
                <a:lnTo>
                  <a:pt x="24017" y="4513"/>
                </a:lnTo>
                <a:lnTo>
                  <a:pt x="23636" y="4257"/>
                </a:lnTo>
                <a:lnTo>
                  <a:pt x="23221" y="4000"/>
                </a:lnTo>
                <a:lnTo>
                  <a:pt x="22772" y="3749"/>
                </a:lnTo>
                <a:lnTo>
                  <a:pt x="22322" y="3504"/>
                </a:lnTo>
                <a:lnTo>
                  <a:pt x="21838" y="3265"/>
                </a:lnTo>
                <a:lnTo>
                  <a:pt x="21354" y="3026"/>
                </a:lnTo>
                <a:lnTo>
                  <a:pt x="20835" y="2799"/>
                </a:lnTo>
                <a:lnTo>
                  <a:pt x="20299" y="2571"/>
                </a:lnTo>
                <a:lnTo>
                  <a:pt x="19763" y="2356"/>
                </a:lnTo>
                <a:lnTo>
                  <a:pt x="19193" y="2140"/>
                </a:lnTo>
                <a:lnTo>
                  <a:pt x="18605" y="1936"/>
                </a:lnTo>
                <a:lnTo>
                  <a:pt x="18017" y="1738"/>
                </a:lnTo>
                <a:lnTo>
                  <a:pt x="17412" y="1545"/>
                </a:lnTo>
                <a:lnTo>
                  <a:pt x="16789" y="1359"/>
                </a:lnTo>
                <a:lnTo>
                  <a:pt x="16150" y="1184"/>
                </a:lnTo>
                <a:lnTo>
                  <a:pt x="15493" y="1021"/>
                </a:lnTo>
                <a:lnTo>
                  <a:pt x="14836" y="863"/>
                </a:lnTo>
                <a:lnTo>
                  <a:pt x="14161" y="712"/>
                </a:lnTo>
                <a:lnTo>
                  <a:pt x="13487" y="577"/>
                </a:lnTo>
                <a:lnTo>
                  <a:pt x="13072" y="496"/>
                </a:lnTo>
                <a:lnTo>
                  <a:pt x="12674" y="426"/>
                </a:lnTo>
                <a:lnTo>
                  <a:pt x="12294" y="362"/>
                </a:lnTo>
                <a:lnTo>
                  <a:pt x="11896" y="303"/>
                </a:lnTo>
                <a:lnTo>
                  <a:pt x="11516" y="251"/>
                </a:lnTo>
                <a:lnTo>
                  <a:pt x="11136" y="204"/>
                </a:lnTo>
                <a:lnTo>
                  <a:pt x="10755" y="158"/>
                </a:lnTo>
                <a:lnTo>
                  <a:pt x="10392" y="123"/>
                </a:lnTo>
                <a:lnTo>
                  <a:pt x="10012" y="88"/>
                </a:lnTo>
                <a:lnTo>
                  <a:pt x="9666" y="64"/>
                </a:lnTo>
                <a:lnTo>
                  <a:pt x="9303" y="41"/>
                </a:lnTo>
                <a:lnTo>
                  <a:pt x="8957" y="24"/>
                </a:lnTo>
                <a:lnTo>
                  <a:pt x="8611" y="12"/>
                </a:lnTo>
                <a:lnTo>
                  <a:pt x="82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F10FC-9EC8-4028-A39A-96265FB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0813"/>
            <a:ext cx="8229600" cy="481500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Lamdba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함수 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구성</a:t>
            </a:r>
          </a:p>
        </p:txBody>
      </p:sp>
      <p:sp>
        <p:nvSpPr>
          <p:cNvPr id="3" name="Google Shape;293;p19">
            <a:extLst>
              <a:ext uri="{FF2B5EF4-FFF2-40B4-BE49-F238E27FC236}">
                <a16:creationId xmlns:a16="http://schemas.microsoft.com/office/drawing/2014/main" id="{93A0181C-DC5A-479A-825C-1D2CFE36F449}"/>
              </a:ext>
            </a:extLst>
          </p:cNvPr>
          <p:cNvSpPr/>
          <p:nvPr/>
        </p:nvSpPr>
        <p:spPr>
          <a:xfrm>
            <a:off x="457200" y="1120588"/>
            <a:ext cx="8229600" cy="3809999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EACE26-F19B-4542-8B63-F1FFAF2E4430}"/>
              </a:ext>
            </a:extLst>
          </p:cNvPr>
          <p:cNvGrpSpPr/>
          <p:nvPr/>
        </p:nvGrpSpPr>
        <p:grpSpPr>
          <a:xfrm>
            <a:off x="729225" y="785951"/>
            <a:ext cx="669300" cy="669275"/>
            <a:chOff x="8019449" y="1973385"/>
            <a:chExt cx="669300" cy="669275"/>
          </a:xfrm>
        </p:grpSpPr>
        <p:sp>
          <p:nvSpPr>
            <p:cNvPr id="4" name="Google Shape;308;p19">
              <a:extLst>
                <a:ext uri="{FF2B5EF4-FFF2-40B4-BE49-F238E27FC236}">
                  <a16:creationId xmlns:a16="http://schemas.microsoft.com/office/drawing/2014/main" id="{C7C6F620-E7BA-46E3-9B85-19D2D719A642}"/>
                </a:ext>
              </a:extLst>
            </p:cNvPr>
            <p:cNvSpPr/>
            <p:nvPr/>
          </p:nvSpPr>
          <p:spPr>
            <a:xfrm>
              <a:off x="8019449" y="1973385"/>
              <a:ext cx="669300" cy="669275"/>
            </a:xfrm>
            <a:custGeom>
              <a:avLst/>
              <a:gdLst/>
              <a:ahLst/>
              <a:cxnLst/>
              <a:rect l="l" t="t" r="r" b="b"/>
              <a:pathLst>
                <a:path w="26772" h="26771" extrusionOk="0">
                  <a:moveTo>
                    <a:pt x="13349" y="1"/>
                  </a:moveTo>
                  <a:cubicBezTo>
                    <a:pt x="5950" y="1"/>
                    <a:pt x="1" y="6050"/>
                    <a:pt x="1" y="13448"/>
                  </a:cubicBezTo>
                  <a:cubicBezTo>
                    <a:pt x="1" y="20847"/>
                    <a:pt x="5950" y="26771"/>
                    <a:pt x="13349" y="26771"/>
                  </a:cubicBezTo>
                  <a:cubicBezTo>
                    <a:pt x="20722" y="26771"/>
                    <a:pt x="26771" y="20847"/>
                    <a:pt x="26771" y="13448"/>
                  </a:cubicBezTo>
                  <a:cubicBezTo>
                    <a:pt x="26771" y="6050"/>
                    <a:pt x="20722" y="1"/>
                    <a:pt x="13349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" name="Google Shape;320;p19">
              <a:extLst>
                <a:ext uri="{FF2B5EF4-FFF2-40B4-BE49-F238E27FC236}">
                  <a16:creationId xmlns:a16="http://schemas.microsoft.com/office/drawing/2014/main" id="{C6813832-4E97-471F-B451-85008BB7E9D0}"/>
                </a:ext>
              </a:extLst>
            </p:cNvPr>
            <p:cNvSpPr txBox="1"/>
            <p:nvPr/>
          </p:nvSpPr>
          <p:spPr>
            <a:xfrm>
              <a:off x="8076449" y="2089172"/>
              <a:ext cx="5553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n-ea"/>
                  <a:ea typeface="+mn-ea"/>
                  <a:cs typeface="Fira Sans Extra Condensed"/>
                  <a:sym typeface="Fira Sans Extra Condensed"/>
                </a:rPr>
                <a:t>2</a:t>
              </a:r>
              <a:endParaRPr sz="3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" name="Google Shape;317;p19">
            <a:extLst>
              <a:ext uri="{FF2B5EF4-FFF2-40B4-BE49-F238E27FC236}">
                <a16:creationId xmlns:a16="http://schemas.microsoft.com/office/drawing/2014/main" id="{27E74B9F-2FB1-40F1-A1C6-D6C7EA053919}"/>
              </a:ext>
            </a:extLst>
          </p:cNvPr>
          <p:cNvSpPr txBox="1"/>
          <p:nvPr/>
        </p:nvSpPr>
        <p:spPr>
          <a:xfrm>
            <a:off x="1398524" y="818869"/>
            <a:ext cx="1340437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user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4A60F2-86B9-4AA5-BEA4-F8032382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82" y="1492945"/>
            <a:ext cx="3637385" cy="11725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0BA4D9-E2BD-4679-9F3F-F10F1B2C1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109" y="1492945"/>
            <a:ext cx="2795938" cy="31802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F4DE85-40DD-401D-ABBF-FF71BD757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291"/>
          <a:stretch/>
        </p:blipFill>
        <p:spPr>
          <a:xfrm>
            <a:off x="1005681" y="2709943"/>
            <a:ext cx="3637385" cy="7462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AE0BE5-3E57-44EF-B8F3-AD81439AC9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178" r="16178"/>
          <a:stretch/>
        </p:blipFill>
        <p:spPr>
          <a:xfrm>
            <a:off x="349625" y="3555610"/>
            <a:ext cx="4293442" cy="11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3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F10FC-9EC8-4028-A39A-96265FB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0813"/>
            <a:ext cx="8229600" cy="481500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Lamdba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함수 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구성</a:t>
            </a:r>
          </a:p>
        </p:txBody>
      </p:sp>
      <p:sp>
        <p:nvSpPr>
          <p:cNvPr id="3" name="Google Shape;293;p19">
            <a:extLst>
              <a:ext uri="{FF2B5EF4-FFF2-40B4-BE49-F238E27FC236}">
                <a16:creationId xmlns:a16="http://schemas.microsoft.com/office/drawing/2014/main" id="{93A0181C-DC5A-479A-825C-1D2CFE36F449}"/>
              </a:ext>
            </a:extLst>
          </p:cNvPr>
          <p:cNvSpPr/>
          <p:nvPr/>
        </p:nvSpPr>
        <p:spPr>
          <a:xfrm>
            <a:off x="457200" y="1120588"/>
            <a:ext cx="8229600" cy="3809999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EACE26-F19B-4542-8B63-F1FFAF2E4430}"/>
              </a:ext>
            </a:extLst>
          </p:cNvPr>
          <p:cNvGrpSpPr/>
          <p:nvPr/>
        </p:nvGrpSpPr>
        <p:grpSpPr>
          <a:xfrm>
            <a:off x="729225" y="785951"/>
            <a:ext cx="669300" cy="669275"/>
            <a:chOff x="8019449" y="1973385"/>
            <a:chExt cx="669300" cy="669275"/>
          </a:xfrm>
        </p:grpSpPr>
        <p:sp>
          <p:nvSpPr>
            <p:cNvPr id="4" name="Google Shape;308;p19">
              <a:extLst>
                <a:ext uri="{FF2B5EF4-FFF2-40B4-BE49-F238E27FC236}">
                  <a16:creationId xmlns:a16="http://schemas.microsoft.com/office/drawing/2014/main" id="{C7C6F620-E7BA-46E3-9B85-19D2D719A642}"/>
                </a:ext>
              </a:extLst>
            </p:cNvPr>
            <p:cNvSpPr/>
            <p:nvPr/>
          </p:nvSpPr>
          <p:spPr>
            <a:xfrm>
              <a:off x="8019449" y="1973385"/>
              <a:ext cx="669300" cy="669275"/>
            </a:xfrm>
            <a:custGeom>
              <a:avLst/>
              <a:gdLst/>
              <a:ahLst/>
              <a:cxnLst/>
              <a:rect l="l" t="t" r="r" b="b"/>
              <a:pathLst>
                <a:path w="26772" h="26771" extrusionOk="0">
                  <a:moveTo>
                    <a:pt x="13349" y="1"/>
                  </a:moveTo>
                  <a:cubicBezTo>
                    <a:pt x="5950" y="1"/>
                    <a:pt x="1" y="6050"/>
                    <a:pt x="1" y="13448"/>
                  </a:cubicBezTo>
                  <a:cubicBezTo>
                    <a:pt x="1" y="20847"/>
                    <a:pt x="5950" y="26771"/>
                    <a:pt x="13349" y="26771"/>
                  </a:cubicBezTo>
                  <a:cubicBezTo>
                    <a:pt x="20722" y="26771"/>
                    <a:pt x="26771" y="20847"/>
                    <a:pt x="26771" y="13448"/>
                  </a:cubicBezTo>
                  <a:cubicBezTo>
                    <a:pt x="26771" y="6050"/>
                    <a:pt x="20722" y="1"/>
                    <a:pt x="13349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5" name="Google Shape;320;p19">
              <a:extLst>
                <a:ext uri="{FF2B5EF4-FFF2-40B4-BE49-F238E27FC236}">
                  <a16:creationId xmlns:a16="http://schemas.microsoft.com/office/drawing/2014/main" id="{C6813832-4E97-471F-B451-85008BB7E9D0}"/>
                </a:ext>
              </a:extLst>
            </p:cNvPr>
            <p:cNvSpPr txBox="1"/>
            <p:nvPr/>
          </p:nvSpPr>
          <p:spPr>
            <a:xfrm>
              <a:off x="8076449" y="2089172"/>
              <a:ext cx="5553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n-ea"/>
                  <a:ea typeface="+mn-ea"/>
                  <a:cs typeface="Fira Sans Extra Condensed"/>
                  <a:sym typeface="Fira Sans Extra Condensed"/>
                </a:rPr>
                <a:t>2</a:t>
              </a:r>
              <a:endParaRPr sz="3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" name="Google Shape;317;p19">
            <a:extLst>
              <a:ext uri="{FF2B5EF4-FFF2-40B4-BE49-F238E27FC236}">
                <a16:creationId xmlns:a16="http://schemas.microsoft.com/office/drawing/2014/main" id="{27E74B9F-2FB1-40F1-A1C6-D6C7EA053919}"/>
              </a:ext>
            </a:extLst>
          </p:cNvPr>
          <p:cNvSpPr txBox="1"/>
          <p:nvPr/>
        </p:nvSpPr>
        <p:spPr>
          <a:xfrm>
            <a:off x="1398524" y="818869"/>
            <a:ext cx="1340437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user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89B6E2-8C96-4D1B-825E-5845883D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25" y="1339438"/>
            <a:ext cx="4290987" cy="33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36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F10FC-9EC8-4028-A39A-96265FB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0813"/>
            <a:ext cx="8229600" cy="481500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Lamdba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함수 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코드 소스</a:t>
            </a:r>
          </a:p>
        </p:txBody>
      </p:sp>
      <p:sp>
        <p:nvSpPr>
          <p:cNvPr id="3" name="Google Shape;293;p19">
            <a:extLst>
              <a:ext uri="{FF2B5EF4-FFF2-40B4-BE49-F238E27FC236}">
                <a16:creationId xmlns:a16="http://schemas.microsoft.com/office/drawing/2014/main" id="{93A0181C-DC5A-479A-825C-1D2CFE36F449}"/>
              </a:ext>
            </a:extLst>
          </p:cNvPr>
          <p:cNvSpPr/>
          <p:nvPr/>
        </p:nvSpPr>
        <p:spPr>
          <a:xfrm>
            <a:off x="457200" y="1120588"/>
            <a:ext cx="8229600" cy="380999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EACE26-F19B-4542-8B63-F1FFAF2E4430}"/>
              </a:ext>
            </a:extLst>
          </p:cNvPr>
          <p:cNvGrpSpPr/>
          <p:nvPr/>
        </p:nvGrpSpPr>
        <p:grpSpPr>
          <a:xfrm>
            <a:off x="729225" y="785951"/>
            <a:ext cx="669300" cy="669275"/>
            <a:chOff x="8019449" y="1973385"/>
            <a:chExt cx="669300" cy="669275"/>
          </a:xfrm>
        </p:grpSpPr>
        <p:sp>
          <p:nvSpPr>
            <p:cNvPr id="4" name="Google Shape;308;p19">
              <a:extLst>
                <a:ext uri="{FF2B5EF4-FFF2-40B4-BE49-F238E27FC236}">
                  <a16:creationId xmlns:a16="http://schemas.microsoft.com/office/drawing/2014/main" id="{C7C6F620-E7BA-46E3-9B85-19D2D719A642}"/>
                </a:ext>
              </a:extLst>
            </p:cNvPr>
            <p:cNvSpPr/>
            <p:nvPr/>
          </p:nvSpPr>
          <p:spPr>
            <a:xfrm>
              <a:off x="8019449" y="1973385"/>
              <a:ext cx="669300" cy="669275"/>
            </a:xfrm>
            <a:custGeom>
              <a:avLst/>
              <a:gdLst/>
              <a:ahLst/>
              <a:cxnLst/>
              <a:rect l="l" t="t" r="r" b="b"/>
              <a:pathLst>
                <a:path w="26772" h="26771" extrusionOk="0">
                  <a:moveTo>
                    <a:pt x="13349" y="1"/>
                  </a:moveTo>
                  <a:cubicBezTo>
                    <a:pt x="5950" y="1"/>
                    <a:pt x="1" y="6050"/>
                    <a:pt x="1" y="13448"/>
                  </a:cubicBezTo>
                  <a:cubicBezTo>
                    <a:pt x="1" y="20847"/>
                    <a:pt x="5950" y="26771"/>
                    <a:pt x="13349" y="26771"/>
                  </a:cubicBezTo>
                  <a:cubicBezTo>
                    <a:pt x="20722" y="26771"/>
                    <a:pt x="26771" y="20847"/>
                    <a:pt x="26771" y="13448"/>
                  </a:cubicBezTo>
                  <a:cubicBezTo>
                    <a:pt x="26771" y="6050"/>
                    <a:pt x="20722" y="1"/>
                    <a:pt x="13349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+mn-ea"/>
                <a:ea typeface="+mn-ea"/>
              </a:endParaRPr>
            </a:p>
          </p:txBody>
        </p:sp>
        <p:sp>
          <p:nvSpPr>
            <p:cNvPr id="5" name="Google Shape;320;p19">
              <a:extLst>
                <a:ext uri="{FF2B5EF4-FFF2-40B4-BE49-F238E27FC236}">
                  <a16:creationId xmlns:a16="http://schemas.microsoft.com/office/drawing/2014/main" id="{C6813832-4E97-471F-B451-85008BB7E9D0}"/>
                </a:ext>
              </a:extLst>
            </p:cNvPr>
            <p:cNvSpPr txBox="1"/>
            <p:nvPr/>
          </p:nvSpPr>
          <p:spPr>
            <a:xfrm>
              <a:off x="8076449" y="2089172"/>
              <a:ext cx="5553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3"/>
                  </a:solidFill>
                  <a:latin typeface="+mn-ea"/>
                  <a:ea typeface="+mn-ea"/>
                  <a:cs typeface="Fira Sans Extra Condensed"/>
                  <a:sym typeface="Fira Sans Extra Condensed"/>
                </a:rPr>
                <a:t>3</a:t>
              </a:r>
              <a:endParaRPr sz="3000" b="1" dirty="0">
                <a:solidFill>
                  <a:schemeClr val="accent3"/>
                </a:solidFill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" name="Google Shape;317;p19">
            <a:extLst>
              <a:ext uri="{FF2B5EF4-FFF2-40B4-BE49-F238E27FC236}">
                <a16:creationId xmlns:a16="http://schemas.microsoft.com/office/drawing/2014/main" id="{27E74B9F-2FB1-40F1-A1C6-D6C7EA053919}"/>
              </a:ext>
            </a:extLst>
          </p:cNvPr>
          <p:cNvSpPr txBox="1"/>
          <p:nvPr/>
        </p:nvSpPr>
        <p:spPr>
          <a:xfrm>
            <a:off x="1398524" y="818869"/>
            <a:ext cx="1340437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Write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32A5B4-962F-43F2-A5A4-84E696CD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24" y="1188397"/>
            <a:ext cx="2991855" cy="36743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C83B5C-32EF-4909-AE5E-66A17183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88397"/>
            <a:ext cx="3684125" cy="367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9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F10FC-9EC8-4028-A39A-96265FB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0813"/>
            <a:ext cx="8229600" cy="481500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Lamdba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함수 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구성</a:t>
            </a:r>
          </a:p>
        </p:txBody>
      </p:sp>
      <p:sp>
        <p:nvSpPr>
          <p:cNvPr id="3" name="Google Shape;293;p19">
            <a:extLst>
              <a:ext uri="{FF2B5EF4-FFF2-40B4-BE49-F238E27FC236}">
                <a16:creationId xmlns:a16="http://schemas.microsoft.com/office/drawing/2014/main" id="{93A0181C-DC5A-479A-825C-1D2CFE36F449}"/>
              </a:ext>
            </a:extLst>
          </p:cNvPr>
          <p:cNvSpPr/>
          <p:nvPr/>
        </p:nvSpPr>
        <p:spPr>
          <a:xfrm>
            <a:off x="457200" y="1120588"/>
            <a:ext cx="8229600" cy="380999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0A5333-D8C6-4BC0-BDBE-E8942A75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0" y="1339438"/>
            <a:ext cx="3961851" cy="141823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CEACE26-F19B-4542-8B63-F1FFAF2E4430}"/>
              </a:ext>
            </a:extLst>
          </p:cNvPr>
          <p:cNvGrpSpPr/>
          <p:nvPr/>
        </p:nvGrpSpPr>
        <p:grpSpPr>
          <a:xfrm>
            <a:off x="729225" y="785951"/>
            <a:ext cx="669300" cy="669275"/>
            <a:chOff x="8019449" y="1973385"/>
            <a:chExt cx="669300" cy="669275"/>
          </a:xfrm>
        </p:grpSpPr>
        <p:sp>
          <p:nvSpPr>
            <p:cNvPr id="4" name="Google Shape;308;p19">
              <a:extLst>
                <a:ext uri="{FF2B5EF4-FFF2-40B4-BE49-F238E27FC236}">
                  <a16:creationId xmlns:a16="http://schemas.microsoft.com/office/drawing/2014/main" id="{C7C6F620-E7BA-46E3-9B85-19D2D719A642}"/>
                </a:ext>
              </a:extLst>
            </p:cNvPr>
            <p:cNvSpPr/>
            <p:nvPr/>
          </p:nvSpPr>
          <p:spPr>
            <a:xfrm>
              <a:off x="8019449" y="1973385"/>
              <a:ext cx="669300" cy="669275"/>
            </a:xfrm>
            <a:custGeom>
              <a:avLst/>
              <a:gdLst/>
              <a:ahLst/>
              <a:cxnLst/>
              <a:rect l="l" t="t" r="r" b="b"/>
              <a:pathLst>
                <a:path w="26772" h="26771" extrusionOk="0">
                  <a:moveTo>
                    <a:pt x="13349" y="1"/>
                  </a:moveTo>
                  <a:cubicBezTo>
                    <a:pt x="5950" y="1"/>
                    <a:pt x="1" y="6050"/>
                    <a:pt x="1" y="13448"/>
                  </a:cubicBezTo>
                  <a:cubicBezTo>
                    <a:pt x="1" y="20847"/>
                    <a:pt x="5950" y="26771"/>
                    <a:pt x="13349" y="26771"/>
                  </a:cubicBezTo>
                  <a:cubicBezTo>
                    <a:pt x="20722" y="26771"/>
                    <a:pt x="26771" y="20847"/>
                    <a:pt x="26771" y="13448"/>
                  </a:cubicBezTo>
                  <a:cubicBezTo>
                    <a:pt x="26771" y="6050"/>
                    <a:pt x="20722" y="1"/>
                    <a:pt x="13349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+mn-ea"/>
                <a:ea typeface="+mn-ea"/>
              </a:endParaRPr>
            </a:p>
          </p:txBody>
        </p:sp>
        <p:sp>
          <p:nvSpPr>
            <p:cNvPr id="5" name="Google Shape;320;p19">
              <a:extLst>
                <a:ext uri="{FF2B5EF4-FFF2-40B4-BE49-F238E27FC236}">
                  <a16:creationId xmlns:a16="http://schemas.microsoft.com/office/drawing/2014/main" id="{C6813832-4E97-471F-B451-85008BB7E9D0}"/>
                </a:ext>
              </a:extLst>
            </p:cNvPr>
            <p:cNvSpPr txBox="1"/>
            <p:nvPr/>
          </p:nvSpPr>
          <p:spPr>
            <a:xfrm>
              <a:off x="8076449" y="2089172"/>
              <a:ext cx="5553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3"/>
                  </a:solidFill>
                  <a:latin typeface="+mn-ea"/>
                  <a:ea typeface="+mn-ea"/>
                  <a:cs typeface="Fira Sans Extra Condensed"/>
                  <a:sym typeface="Fira Sans Extra Condensed"/>
                </a:rPr>
                <a:t>3</a:t>
              </a:r>
              <a:endParaRPr sz="3000" b="1" dirty="0">
                <a:solidFill>
                  <a:schemeClr val="accent3"/>
                </a:solidFill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" name="Google Shape;317;p19">
            <a:extLst>
              <a:ext uri="{FF2B5EF4-FFF2-40B4-BE49-F238E27FC236}">
                <a16:creationId xmlns:a16="http://schemas.microsoft.com/office/drawing/2014/main" id="{27E74B9F-2FB1-40F1-A1C6-D6C7EA053919}"/>
              </a:ext>
            </a:extLst>
          </p:cNvPr>
          <p:cNvSpPr txBox="1"/>
          <p:nvPr/>
        </p:nvSpPr>
        <p:spPr>
          <a:xfrm>
            <a:off x="1398524" y="818869"/>
            <a:ext cx="1340437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Write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1B5851-48DD-44D1-9B77-8F84D75B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875" y="1339438"/>
            <a:ext cx="2883399" cy="33505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C67FCF-D6F9-45B1-9CD1-F1B76B08B2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178" r="16178"/>
          <a:stretch/>
        </p:blipFill>
        <p:spPr>
          <a:xfrm>
            <a:off x="457200" y="2700119"/>
            <a:ext cx="4293442" cy="11725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0E5A1C-AF8E-4658-9CBC-80501EF483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291"/>
          <a:stretch/>
        </p:blipFill>
        <p:spPr>
          <a:xfrm>
            <a:off x="984265" y="3933599"/>
            <a:ext cx="4062084" cy="8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5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F10FC-9EC8-4028-A39A-96265FB7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0813"/>
            <a:ext cx="8229600" cy="481500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Lamdba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함수 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구성</a:t>
            </a:r>
          </a:p>
        </p:txBody>
      </p:sp>
      <p:sp>
        <p:nvSpPr>
          <p:cNvPr id="3" name="Google Shape;293;p19">
            <a:extLst>
              <a:ext uri="{FF2B5EF4-FFF2-40B4-BE49-F238E27FC236}">
                <a16:creationId xmlns:a16="http://schemas.microsoft.com/office/drawing/2014/main" id="{93A0181C-DC5A-479A-825C-1D2CFE36F449}"/>
              </a:ext>
            </a:extLst>
          </p:cNvPr>
          <p:cNvSpPr/>
          <p:nvPr/>
        </p:nvSpPr>
        <p:spPr>
          <a:xfrm>
            <a:off x="457200" y="1120588"/>
            <a:ext cx="8229600" cy="380999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A982C1-D48B-4BEF-9068-52F7877B0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14" y="1238694"/>
            <a:ext cx="4508172" cy="357378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CEACE26-F19B-4542-8B63-F1FFAF2E4430}"/>
              </a:ext>
            </a:extLst>
          </p:cNvPr>
          <p:cNvGrpSpPr/>
          <p:nvPr/>
        </p:nvGrpSpPr>
        <p:grpSpPr>
          <a:xfrm>
            <a:off x="729225" y="785951"/>
            <a:ext cx="669300" cy="669275"/>
            <a:chOff x="8019449" y="1973385"/>
            <a:chExt cx="669300" cy="669275"/>
          </a:xfrm>
        </p:grpSpPr>
        <p:sp>
          <p:nvSpPr>
            <p:cNvPr id="4" name="Google Shape;308;p19">
              <a:extLst>
                <a:ext uri="{FF2B5EF4-FFF2-40B4-BE49-F238E27FC236}">
                  <a16:creationId xmlns:a16="http://schemas.microsoft.com/office/drawing/2014/main" id="{C7C6F620-E7BA-46E3-9B85-19D2D719A642}"/>
                </a:ext>
              </a:extLst>
            </p:cNvPr>
            <p:cNvSpPr/>
            <p:nvPr/>
          </p:nvSpPr>
          <p:spPr>
            <a:xfrm>
              <a:off x="8019449" y="1973385"/>
              <a:ext cx="669300" cy="669275"/>
            </a:xfrm>
            <a:custGeom>
              <a:avLst/>
              <a:gdLst/>
              <a:ahLst/>
              <a:cxnLst/>
              <a:rect l="l" t="t" r="r" b="b"/>
              <a:pathLst>
                <a:path w="26772" h="26771" extrusionOk="0">
                  <a:moveTo>
                    <a:pt x="13349" y="1"/>
                  </a:moveTo>
                  <a:cubicBezTo>
                    <a:pt x="5950" y="1"/>
                    <a:pt x="1" y="6050"/>
                    <a:pt x="1" y="13448"/>
                  </a:cubicBezTo>
                  <a:cubicBezTo>
                    <a:pt x="1" y="20847"/>
                    <a:pt x="5950" y="26771"/>
                    <a:pt x="13349" y="26771"/>
                  </a:cubicBezTo>
                  <a:cubicBezTo>
                    <a:pt x="20722" y="26771"/>
                    <a:pt x="26771" y="20847"/>
                    <a:pt x="26771" y="13448"/>
                  </a:cubicBezTo>
                  <a:cubicBezTo>
                    <a:pt x="26771" y="6050"/>
                    <a:pt x="20722" y="1"/>
                    <a:pt x="13349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+mn-ea"/>
                <a:ea typeface="+mn-ea"/>
              </a:endParaRPr>
            </a:p>
          </p:txBody>
        </p:sp>
        <p:sp>
          <p:nvSpPr>
            <p:cNvPr id="5" name="Google Shape;320;p19">
              <a:extLst>
                <a:ext uri="{FF2B5EF4-FFF2-40B4-BE49-F238E27FC236}">
                  <a16:creationId xmlns:a16="http://schemas.microsoft.com/office/drawing/2014/main" id="{C6813832-4E97-471F-B451-85008BB7E9D0}"/>
                </a:ext>
              </a:extLst>
            </p:cNvPr>
            <p:cNvSpPr txBox="1"/>
            <p:nvPr/>
          </p:nvSpPr>
          <p:spPr>
            <a:xfrm>
              <a:off x="8076449" y="2089172"/>
              <a:ext cx="5553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3"/>
                  </a:solidFill>
                  <a:latin typeface="+mn-ea"/>
                  <a:ea typeface="+mn-ea"/>
                  <a:cs typeface="Fira Sans Extra Condensed"/>
                  <a:sym typeface="Fira Sans Extra Condensed"/>
                </a:rPr>
                <a:t>3</a:t>
              </a:r>
              <a:endParaRPr sz="3000" b="1" dirty="0">
                <a:solidFill>
                  <a:schemeClr val="accent3"/>
                </a:solidFill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" name="Google Shape;317;p19">
            <a:extLst>
              <a:ext uri="{FF2B5EF4-FFF2-40B4-BE49-F238E27FC236}">
                <a16:creationId xmlns:a16="http://schemas.microsoft.com/office/drawing/2014/main" id="{27E74B9F-2FB1-40F1-A1C6-D6C7EA053919}"/>
              </a:ext>
            </a:extLst>
          </p:cNvPr>
          <p:cNvSpPr txBox="1"/>
          <p:nvPr/>
        </p:nvSpPr>
        <p:spPr>
          <a:xfrm>
            <a:off x="1398524" y="818869"/>
            <a:ext cx="1340437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+mn-ea"/>
                <a:ea typeface="+mn-ea"/>
                <a:cs typeface="Fira Sans Extra Condensed Medium"/>
                <a:sym typeface="Fira Sans Extra Condensed Medium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3992592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0"/>
          <p:cNvGrpSpPr/>
          <p:nvPr/>
        </p:nvGrpSpPr>
        <p:grpSpPr>
          <a:xfrm>
            <a:off x="4947085" y="244592"/>
            <a:ext cx="616158" cy="666086"/>
            <a:chOff x="3827598" y="1429169"/>
            <a:chExt cx="737384" cy="797230"/>
          </a:xfrm>
        </p:grpSpPr>
        <p:sp>
          <p:nvSpPr>
            <p:cNvPr id="349" name="Google Shape;349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n-ea"/>
                <a:ea typeface="+mn-ea"/>
              </a:rPr>
              <a:t>API Gateway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5504345" y="4118872"/>
            <a:ext cx="19767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rPr>
              <a:t>로그인 전용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rPr>
              <a:t>API</a:t>
            </a:r>
            <a:endParaRPr sz="1200" dirty="0">
              <a:solidFill>
                <a:schemeClr val="dk1"/>
              </a:solidFill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5727245" y="334273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6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02</a:t>
            </a:r>
            <a:endParaRPr sz="3000" b="1" dirty="0">
              <a:solidFill>
                <a:schemeClr val="accent6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2D20F3-788F-48AB-A455-ECAAA962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2" y="910678"/>
            <a:ext cx="3502833" cy="205683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B71F329-A1AA-45CD-92BA-84F9E80F8AED}"/>
              </a:ext>
            </a:extLst>
          </p:cNvPr>
          <p:cNvGrpSpPr/>
          <p:nvPr/>
        </p:nvGrpSpPr>
        <p:grpSpPr>
          <a:xfrm>
            <a:off x="4074116" y="1263226"/>
            <a:ext cx="1906500" cy="1389344"/>
            <a:chOff x="4256731" y="1118534"/>
            <a:chExt cx="1906500" cy="1389344"/>
          </a:xfrm>
        </p:grpSpPr>
        <p:sp>
          <p:nvSpPr>
            <p:cNvPr id="330" name="Google Shape;330;p20"/>
            <p:cNvSpPr txBox="1"/>
            <p:nvPr/>
          </p:nvSpPr>
          <p:spPr>
            <a:xfrm>
              <a:off x="4409431" y="1118534"/>
              <a:ext cx="17538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4"/>
                  </a:solidFill>
                  <a:latin typeface="+mn-ea"/>
                  <a:ea typeface="+mn-ea"/>
                  <a:cs typeface="Fira Sans Extra Condensed"/>
                  <a:sym typeface="Fira Sans Extra Condensed"/>
                </a:rPr>
                <a:t>01</a:t>
              </a:r>
              <a:endParaRPr sz="3000" b="1" dirty="0">
                <a:solidFill>
                  <a:schemeClr val="accent4"/>
                </a:solidFill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  <p:sp>
          <p:nvSpPr>
            <p:cNvPr id="333" name="Google Shape;333;p20"/>
            <p:cNvSpPr txBox="1"/>
            <p:nvPr/>
          </p:nvSpPr>
          <p:spPr>
            <a:xfrm>
              <a:off x="4409431" y="1660481"/>
              <a:ext cx="1753800" cy="25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+mn-ea"/>
                  <a:ea typeface="+mn-ea"/>
                  <a:cs typeface="Fira Sans Extra Condensed"/>
                  <a:sym typeface="Fira Sans Extra Condensed"/>
                </a:rPr>
                <a:t>/boards</a:t>
              </a:r>
              <a:endParaRPr sz="1800" b="1" dirty="0">
                <a:solidFill>
                  <a:schemeClr val="dk1"/>
                </a:solidFill>
                <a:latin typeface="+mn-ea"/>
                <a:ea typeface="+mn-ea"/>
                <a:cs typeface="Fira Sans Extra Condensed"/>
                <a:sym typeface="Fira Sans Extra Condensed"/>
              </a:endParaRPr>
            </a:p>
          </p:txBody>
        </p:sp>
        <p:sp>
          <p:nvSpPr>
            <p:cNvPr id="334" name="Google Shape;334;p20"/>
            <p:cNvSpPr txBox="1"/>
            <p:nvPr/>
          </p:nvSpPr>
          <p:spPr>
            <a:xfrm>
              <a:off x="4256731" y="1894678"/>
              <a:ext cx="19065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+mn-ea"/>
                  <a:ea typeface="+mn-ea"/>
                  <a:cs typeface="Roboto"/>
                  <a:sym typeface="Roboto"/>
                </a:rPr>
                <a:t>게시판과 관련된 모든</a:t>
              </a:r>
              <a:r>
                <a:rPr lang="en-US" altLang="ko-KR" sz="1200" dirty="0">
                  <a:solidFill>
                    <a:schemeClr val="dk1"/>
                  </a:solidFill>
                  <a:latin typeface="+mn-ea"/>
                  <a:ea typeface="+mn-ea"/>
                  <a:cs typeface="Roboto"/>
                  <a:sym typeface="Roboto"/>
                </a:rPr>
                <a:t>API</a:t>
              </a:r>
              <a:endParaRPr sz="1200" dirty="0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endParaRPr>
            </a:p>
          </p:txBody>
        </p:sp>
      </p:grpSp>
      <p:sp>
        <p:nvSpPr>
          <p:cNvPr id="335" name="Google Shape;335;p20"/>
          <p:cNvSpPr txBox="1"/>
          <p:nvPr/>
        </p:nvSpPr>
        <p:spPr>
          <a:xfrm>
            <a:off x="5727245" y="3884602"/>
            <a:ext cx="1753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/login</a:t>
            </a:r>
            <a:endParaRPr sz="1800" b="1" dirty="0">
              <a:solidFill>
                <a:schemeClr val="dk1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grpSp>
        <p:nvGrpSpPr>
          <p:cNvPr id="342" name="Google Shape;342;p20"/>
          <p:cNvGrpSpPr/>
          <p:nvPr/>
        </p:nvGrpSpPr>
        <p:grpSpPr>
          <a:xfrm>
            <a:off x="6124003" y="753790"/>
            <a:ext cx="737384" cy="797230"/>
            <a:chOff x="3827598" y="1429169"/>
            <a:chExt cx="737384" cy="797230"/>
          </a:xfrm>
        </p:grpSpPr>
        <p:sp>
          <p:nvSpPr>
            <p:cNvPr id="343" name="Google Shape;343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grpSp>
        <p:nvGrpSpPr>
          <p:cNvPr id="345" name="Google Shape;345;p20"/>
          <p:cNvGrpSpPr/>
          <p:nvPr/>
        </p:nvGrpSpPr>
        <p:grpSpPr>
          <a:xfrm>
            <a:off x="8252004" y="1044687"/>
            <a:ext cx="737384" cy="797230"/>
            <a:chOff x="3827598" y="1429169"/>
            <a:chExt cx="737384" cy="797230"/>
          </a:xfrm>
        </p:grpSpPr>
        <p:sp>
          <p:nvSpPr>
            <p:cNvPr id="346" name="Google Shape;346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grpSp>
        <p:nvGrpSpPr>
          <p:cNvPr id="351" name="Google Shape;351;p20"/>
          <p:cNvGrpSpPr/>
          <p:nvPr/>
        </p:nvGrpSpPr>
        <p:grpSpPr>
          <a:xfrm>
            <a:off x="7240177" y="1592749"/>
            <a:ext cx="616158" cy="666086"/>
            <a:chOff x="3827598" y="1429169"/>
            <a:chExt cx="737384" cy="797230"/>
          </a:xfrm>
        </p:grpSpPr>
        <p:sp>
          <p:nvSpPr>
            <p:cNvPr id="352" name="Google Shape;352;p20"/>
            <p:cNvSpPr/>
            <p:nvPr/>
          </p:nvSpPr>
          <p:spPr>
            <a:xfrm>
              <a:off x="3840970" y="1429169"/>
              <a:ext cx="724012" cy="748399"/>
            </a:xfrm>
            <a:custGeom>
              <a:avLst/>
              <a:gdLst/>
              <a:ahLst/>
              <a:cxnLst/>
              <a:rect l="l" t="t" r="r" b="b"/>
              <a:pathLst>
                <a:path w="24255" h="25072" extrusionOk="0">
                  <a:moveTo>
                    <a:pt x="24180" y="21423"/>
                  </a:moveTo>
                  <a:cubicBezTo>
                    <a:pt x="24254" y="19413"/>
                    <a:pt x="23126" y="17058"/>
                    <a:pt x="21498" y="15565"/>
                  </a:cubicBezTo>
                  <a:cubicBezTo>
                    <a:pt x="21500" y="15530"/>
                    <a:pt x="21503" y="15496"/>
                    <a:pt x="21504" y="15461"/>
                  </a:cubicBezTo>
                  <a:cubicBezTo>
                    <a:pt x="21597" y="12960"/>
                    <a:pt x="19828" y="9925"/>
                    <a:pt x="17553" y="8680"/>
                  </a:cubicBezTo>
                  <a:cubicBezTo>
                    <a:pt x="16702" y="8214"/>
                    <a:pt x="15897" y="8065"/>
                    <a:pt x="15222" y="8195"/>
                  </a:cubicBezTo>
                  <a:cubicBezTo>
                    <a:pt x="14475" y="5545"/>
                    <a:pt x="12563" y="2923"/>
                    <a:pt x="10267" y="1667"/>
                  </a:cubicBezTo>
                  <a:cubicBezTo>
                    <a:pt x="7222" y="1"/>
                    <a:pt x="4655" y="1365"/>
                    <a:pt x="4531" y="4712"/>
                  </a:cubicBezTo>
                  <a:cubicBezTo>
                    <a:pt x="4514" y="5180"/>
                    <a:pt x="4546" y="5662"/>
                    <a:pt x="4622" y="6149"/>
                  </a:cubicBezTo>
                  <a:cubicBezTo>
                    <a:pt x="3182" y="5581"/>
                    <a:pt x="1949" y="5955"/>
                    <a:pt x="1329" y="7044"/>
                  </a:cubicBezTo>
                  <a:lnTo>
                    <a:pt x="1324" y="7043"/>
                  </a:lnTo>
                  <a:lnTo>
                    <a:pt x="0" y="8930"/>
                  </a:lnTo>
                  <a:lnTo>
                    <a:pt x="931" y="9428"/>
                  </a:lnTo>
                  <a:cubicBezTo>
                    <a:pt x="1162" y="11761"/>
                    <a:pt x="2799" y="14346"/>
                    <a:pt x="4853" y="15469"/>
                  </a:cubicBezTo>
                  <a:lnTo>
                    <a:pt x="19896" y="23699"/>
                  </a:lnTo>
                  <a:cubicBezTo>
                    <a:pt x="20663" y="24119"/>
                    <a:pt x="21387" y="24276"/>
                    <a:pt x="22018" y="24210"/>
                  </a:cubicBezTo>
                  <a:lnTo>
                    <a:pt x="22347" y="25071"/>
                  </a:lnTo>
                  <a:lnTo>
                    <a:pt x="23334" y="23618"/>
                  </a:lnTo>
                  <a:lnTo>
                    <a:pt x="23333" y="23616"/>
                  </a:lnTo>
                  <a:cubicBezTo>
                    <a:pt x="23832" y="23137"/>
                    <a:pt x="24145" y="22393"/>
                    <a:pt x="24180" y="21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3827598" y="1481791"/>
              <a:ext cx="699803" cy="744608"/>
            </a:xfrm>
            <a:custGeom>
              <a:avLst/>
              <a:gdLst/>
              <a:ahLst/>
              <a:cxnLst/>
              <a:rect l="l" t="t" r="r" b="b"/>
              <a:pathLst>
                <a:path w="23444" h="24945" extrusionOk="0">
                  <a:moveTo>
                    <a:pt x="20687" y="15565"/>
                  </a:moveTo>
                  <a:cubicBezTo>
                    <a:pt x="20689" y="15530"/>
                    <a:pt x="20693" y="15496"/>
                    <a:pt x="20694" y="15461"/>
                  </a:cubicBezTo>
                  <a:cubicBezTo>
                    <a:pt x="20786" y="12960"/>
                    <a:pt x="19017" y="9925"/>
                    <a:pt x="16743" y="8680"/>
                  </a:cubicBezTo>
                  <a:cubicBezTo>
                    <a:pt x="15890" y="8214"/>
                    <a:pt x="15087" y="8066"/>
                    <a:pt x="14412" y="8195"/>
                  </a:cubicBezTo>
                  <a:cubicBezTo>
                    <a:pt x="13665" y="5545"/>
                    <a:pt x="11753" y="2923"/>
                    <a:pt x="9457" y="1667"/>
                  </a:cubicBezTo>
                  <a:cubicBezTo>
                    <a:pt x="6412" y="1"/>
                    <a:pt x="3844" y="1365"/>
                    <a:pt x="3720" y="4713"/>
                  </a:cubicBezTo>
                  <a:cubicBezTo>
                    <a:pt x="3703" y="5181"/>
                    <a:pt x="3736" y="5663"/>
                    <a:pt x="3811" y="6150"/>
                  </a:cubicBezTo>
                  <a:cubicBezTo>
                    <a:pt x="1792" y="5353"/>
                    <a:pt x="176" y="6400"/>
                    <a:pt x="92" y="8690"/>
                  </a:cubicBezTo>
                  <a:cubicBezTo>
                    <a:pt x="0" y="11190"/>
                    <a:pt x="1769" y="14227"/>
                    <a:pt x="4042" y="15470"/>
                  </a:cubicBezTo>
                  <a:lnTo>
                    <a:pt x="19086" y="23700"/>
                  </a:lnTo>
                  <a:cubicBezTo>
                    <a:pt x="21360" y="24944"/>
                    <a:pt x="23278" y="23926"/>
                    <a:pt x="23370" y="21425"/>
                  </a:cubicBezTo>
                  <a:cubicBezTo>
                    <a:pt x="23444" y="19414"/>
                    <a:pt x="22315" y="17058"/>
                    <a:pt x="20687" y="155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6EAEA0F-FEA5-4AD0-8EA4-08A11B971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353" y="3022822"/>
            <a:ext cx="3607054" cy="191673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22713F-2CA3-4AF2-9D25-2EE6A77AE1AE}"/>
              </a:ext>
            </a:extLst>
          </p:cNvPr>
          <p:cNvCxnSpPr>
            <a:cxnSpLocks/>
          </p:cNvCxnSpPr>
          <p:nvPr/>
        </p:nvCxnSpPr>
        <p:spPr>
          <a:xfrm flipV="1">
            <a:off x="5027366" y="4007699"/>
            <a:ext cx="15767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39D3627-AB6F-40FB-B35A-6712069CECD1}"/>
              </a:ext>
            </a:extLst>
          </p:cNvPr>
          <p:cNvCxnSpPr>
            <a:cxnSpLocks/>
          </p:cNvCxnSpPr>
          <p:nvPr/>
        </p:nvCxnSpPr>
        <p:spPr>
          <a:xfrm flipV="1">
            <a:off x="3685416" y="1896337"/>
            <a:ext cx="1030019" cy="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/>
          <p:nvPr/>
        </p:nvSpPr>
        <p:spPr>
          <a:xfrm flipH="1">
            <a:off x="-4019225" y="1371600"/>
            <a:ext cx="8005800" cy="8005800"/>
          </a:xfrm>
          <a:prstGeom prst="pie">
            <a:avLst>
              <a:gd name="adj1" fmla="val 10796357"/>
              <a:gd name="adj2" fmla="val 1620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486;p22">
            <a:extLst>
              <a:ext uri="{FF2B5EF4-FFF2-40B4-BE49-F238E27FC236}">
                <a16:creationId xmlns:a16="http://schemas.microsoft.com/office/drawing/2014/main" id="{4321304B-636C-445C-AD59-6C83FA2E594D}"/>
              </a:ext>
            </a:extLst>
          </p:cNvPr>
          <p:cNvGrpSpPr/>
          <p:nvPr/>
        </p:nvGrpSpPr>
        <p:grpSpPr>
          <a:xfrm rot="1775696">
            <a:off x="6498224" y="3030496"/>
            <a:ext cx="2896012" cy="2685382"/>
            <a:chOff x="987873" y="238126"/>
            <a:chExt cx="5649652" cy="5238749"/>
          </a:xfrm>
        </p:grpSpPr>
        <p:sp>
          <p:nvSpPr>
            <p:cNvPr id="111" name="Google Shape;487;p22">
              <a:extLst>
                <a:ext uri="{FF2B5EF4-FFF2-40B4-BE49-F238E27FC236}">
                  <a16:creationId xmlns:a16="http://schemas.microsoft.com/office/drawing/2014/main" id="{0DB7EE39-2203-4D48-82BF-EAA9BFFFF23B}"/>
                </a:ext>
              </a:extLst>
            </p:cNvPr>
            <p:cNvSpPr/>
            <p:nvPr/>
          </p:nvSpPr>
          <p:spPr>
            <a:xfrm>
              <a:off x="987875" y="62737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2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2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7"/>
                  </a:lnTo>
                  <a:lnTo>
                    <a:pt x="48657" y="12110"/>
                  </a:lnTo>
                  <a:lnTo>
                    <a:pt x="46495" y="13841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6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5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306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4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8"/>
                  </a:lnTo>
                  <a:lnTo>
                    <a:pt x="6055" y="65958"/>
                  </a:lnTo>
                  <a:lnTo>
                    <a:pt x="4109" y="69418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2"/>
                  </a:lnTo>
                  <a:lnTo>
                    <a:pt x="0" y="85421"/>
                  </a:lnTo>
                  <a:lnTo>
                    <a:pt x="0" y="89746"/>
                  </a:lnTo>
                  <a:lnTo>
                    <a:pt x="217" y="94071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262"/>
                  </a:lnTo>
                  <a:lnTo>
                    <a:pt x="5407" y="111804"/>
                  </a:lnTo>
                  <a:lnTo>
                    <a:pt x="7785" y="116129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9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2"/>
                  </a:lnTo>
                  <a:lnTo>
                    <a:pt x="2163" y="149432"/>
                  </a:lnTo>
                  <a:lnTo>
                    <a:pt x="3028" y="152892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655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4"/>
                  </a:lnTo>
                  <a:lnTo>
                    <a:pt x="53847" y="193980"/>
                  </a:lnTo>
                  <a:lnTo>
                    <a:pt x="57524" y="193548"/>
                  </a:lnTo>
                  <a:lnTo>
                    <a:pt x="61200" y="192899"/>
                  </a:lnTo>
                  <a:lnTo>
                    <a:pt x="64660" y="191817"/>
                  </a:lnTo>
                  <a:lnTo>
                    <a:pt x="67904" y="190087"/>
                  </a:lnTo>
                  <a:lnTo>
                    <a:pt x="203062" y="114399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100"/>
                  </a:lnTo>
                  <a:lnTo>
                    <a:pt x="217335" y="102937"/>
                  </a:lnTo>
                  <a:lnTo>
                    <a:pt x="218849" y="100775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6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2"/>
                  </a:lnTo>
                  <a:lnTo>
                    <a:pt x="225985" y="78717"/>
                  </a:lnTo>
                  <a:lnTo>
                    <a:pt x="225985" y="76122"/>
                  </a:lnTo>
                  <a:lnTo>
                    <a:pt x="225769" y="73310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8"/>
                  </a:lnTo>
                  <a:lnTo>
                    <a:pt x="219065" y="54713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9"/>
                  </a:lnTo>
                  <a:lnTo>
                    <a:pt x="209334" y="41954"/>
                  </a:lnTo>
                  <a:lnTo>
                    <a:pt x="206955" y="39575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383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6"/>
                  </a:lnTo>
                  <a:lnTo>
                    <a:pt x="164785" y="19031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1"/>
                  </a:lnTo>
                  <a:lnTo>
                    <a:pt x="133212" y="19896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6"/>
                  </a:lnTo>
                  <a:lnTo>
                    <a:pt x="124778" y="12976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460"/>
                  </a:lnTo>
                  <a:lnTo>
                    <a:pt x="100342" y="1947"/>
                  </a:lnTo>
                  <a:lnTo>
                    <a:pt x="94719" y="865"/>
                  </a:lnTo>
                  <a:lnTo>
                    <a:pt x="89097" y="217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8;p22">
              <a:extLst>
                <a:ext uri="{FF2B5EF4-FFF2-40B4-BE49-F238E27FC236}">
                  <a16:creationId xmlns:a16="http://schemas.microsoft.com/office/drawing/2014/main" id="{2D7BCA6A-3A60-463A-83FA-B8B027DF7F4C}"/>
                </a:ext>
              </a:extLst>
            </p:cNvPr>
            <p:cNvSpPr/>
            <p:nvPr/>
          </p:nvSpPr>
          <p:spPr>
            <a:xfrm>
              <a:off x="987875" y="2638525"/>
              <a:ext cx="1605700" cy="2838350"/>
            </a:xfrm>
            <a:custGeom>
              <a:avLst/>
              <a:gdLst/>
              <a:ahLst/>
              <a:cxnLst/>
              <a:rect l="l" t="t" r="r" b="b"/>
              <a:pathLst>
                <a:path w="64228" h="113534" extrusionOk="0">
                  <a:moveTo>
                    <a:pt x="433" y="1"/>
                  </a:moveTo>
                  <a:lnTo>
                    <a:pt x="217" y="2380"/>
                  </a:lnTo>
                  <a:lnTo>
                    <a:pt x="0" y="4975"/>
                  </a:lnTo>
                  <a:lnTo>
                    <a:pt x="0" y="9732"/>
                  </a:lnTo>
                  <a:lnTo>
                    <a:pt x="433" y="14922"/>
                  </a:lnTo>
                  <a:lnTo>
                    <a:pt x="1298" y="19896"/>
                  </a:lnTo>
                  <a:lnTo>
                    <a:pt x="2812" y="24870"/>
                  </a:lnTo>
                  <a:lnTo>
                    <a:pt x="4974" y="30060"/>
                  </a:lnTo>
                  <a:lnTo>
                    <a:pt x="7353" y="35034"/>
                  </a:lnTo>
                  <a:lnTo>
                    <a:pt x="10380" y="39791"/>
                  </a:lnTo>
                  <a:lnTo>
                    <a:pt x="8434" y="41954"/>
                  </a:lnTo>
                  <a:lnTo>
                    <a:pt x="6488" y="44333"/>
                  </a:lnTo>
                  <a:lnTo>
                    <a:pt x="4974" y="46928"/>
                  </a:lnTo>
                  <a:lnTo>
                    <a:pt x="3677" y="49739"/>
                  </a:lnTo>
                  <a:lnTo>
                    <a:pt x="2812" y="52550"/>
                  </a:lnTo>
                  <a:lnTo>
                    <a:pt x="1947" y="55794"/>
                  </a:lnTo>
                  <a:lnTo>
                    <a:pt x="1730" y="58822"/>
                  </a:lnTo>
                  <a:lnTo>
                    <a:pt x="1514" y="62282"/>
                  </a:lnTo>
                  <a:lnTo>
                    <a:pt x="1730" y="65526"/>
                  </a:lnTo>
                  <a:lnTo>
                    <a:pt x="2163" y="68986"/>
                  </a:lnTo>
                  <a:lnTo>
                    <a:pt x="3028" y="72446"/>
                  </a:lnTo>
                  <a:lnTo>
                    <a:pt x="4109" y="75906"/>
                  </a:lnTo>
                  <a:lnTo>
                    <a:pt x="5407" y="79582"/>
                  </a:lnTo>
                  <a:lnTo>
                    <a:pt x="7137" y="83042"/>
                  </a:lnTo>
                  <a:lnTo>
                    <a:pt x="9083" y="86502"/>
                  </a:lnTo>
                  <a:lnTo>
                    <a:pt x="11245" y="89746"/>
                  </a:lnTo>
                  <a:lnTo>
                    <a:pt x="13408" y="92557"/>
                  </a:lnTo>
                  <a:lnTo>
                    <a:pt x="15570" y="95152"/>
                  </a:lnTo>
                  <a:lnTo>
                    <a:pt x="17949" y="97747"/>
                  </a:lnTo>
                  <a:lnTo>
                    <a:pt x="20544" y="100126"/>
                  </a:lnTo>
                  <a:lnTo>
                    <a:pt x="23139" y="102289"/>
                  </a:lnTo>
                  <a:lnTo>
                    <a:pt x="25734" y="104235"/>
                  </a:lnTo>
                  <a:lnTo>
                    <a:pt x="28546" y="105965"/>
                  </a:lnTo>
                  <a:lnTo>
                    <a:pt x="31357" y="107695"/>
                  </a:lnTo>
                  <a:lnTo>
                    <a:pt x="34168" y="108993"/>
                  </a:lnTo>
                  <a:lnTo>
                    <a:pt x="37196" y="110290"/>
                  </a:lnTo>
                  <a:lnTo>
                    <a:pt x="40007" y="111371"/>
                  </a:lnTo>
                  <a:lnTo>
                    <a:pt x="43035" y="112236"/>
                  </a:lnTo>
                  <a:lnTo>
                    <a:pt x="46062" y="112885"/>
                  </a:lnTo>
                  <a:lnTo>
                    <a:pt x="48874" y="113318"/>
                  </a:lnTo>
                  <a:lnTo>
                    <a:pt x="51901" y="113534"/>
                  </a:lnTo>
                  <a:lnTo>
                    <a:pt x="54712" y="113534"/>
                  </a:lnTo>
                  <a:lnTo>
                    <a:pt x="54712" y="97747"/>
                  </a:lnTo>
                  <a:lnTo>
                    <a:pt x="56442" y="84988"/>
                  </a:lnTo>
                  <a:lnTo>
                    <a:pt x="60335" y="56875"/>
                  </a:lnTo>
                  <a:lnTo>
                    <a:pt x="62065" y="41738"/>
                  </a:lnTo>
                  <a:lnTo>
                    <a:pt x="63579" y="28546"/>
                  </a:lnTo>
                  <a:lnTo>
                    <a:pt x="64228" y="19247"/>
                  </a:lnTo>
                  <a:lnTo>
                    <a:pt x="64228" y="16652"/>
                  </a:lnTo>
                  <a:lnTo>
                    <a:pt x="64228" y="16004"/>
                  </a:lnTo>
                  <a:lnTo>
                    <a:pt x="64011" y="15787"/>
                  </a:lnTo>
                  <a:lnTo>
                    <a:pt x="60551" y="15138"/>
                  </a:lnTo>
                  <a:lnTo>
                    <a:pt x="53199" y="13408"/>
                  </a:lnTo>
                  <a:lnTo>
                    <a:pt x="31357" y="8002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9;p22">
              <a:extLst>
                <a:ext uri="{FF2B5EF4-FFF2-40B4-BE49-F238E27FC236}">
                  <a16:creationId xmlns:a16="http://schemas.microsoft.com/office/drawing/2014/main" id="{1AFC47D8-691D-4777-9553-C9A17F85CB71}"/>
                </a:ext>
              </a:extLst>
            </p:cNvPr>
            <p:cNvSpPr/>
            <p:nvPr/>
          </p:nvSpPr>
          <p:spPr>
            <a:xfrm>
              <a:off x="987873" y="238126"/>
              <a:ext cx="5649649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1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1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6"/>
                  </a:lnTo>
                  <a:lnTo>
                    <a:pt x="48657" y="12110"/>
                  </a:lnTo>
                  <a:lnTo>
                    <a:pt x="46495" y="13840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5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4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522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3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7"/>
                  </a:lnTo>
                  <a:lnTo>
                    <a:pt x="6055" y="65957"/>
                  </a:lnTo>
                  <a:lnTo>
                    <a:pt x="4109" y="69417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1"/>
                  </a:lnTo>
                  <a:lnTo>
                    <a:pt x="0" y="85420"/>
                  </a:lnTo>
                  <a:lnTo>
                    <a:pt x="0" y="89745"/>
                  </a:lnTo>
                  <a:lnTo>
                    <a:pt x="217" y="94070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478"/>
                  </a:lnTo>
                  <a:lnTo>
                    <a:pt x="5407" y="111803"/>
                  </a:lnTo>
                  <a:lnTo>
                    <a:pt x="7785" y="116128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8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1"/>
                  </a:lnTo>
                  <a:lnTo>
                    <a:pt x="2163" y="149431"/>
                  </a:lnTo>
                  <a:lnTo>
                    <a:pt x="3028" y="152891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871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3"/>
                  </a:lnTo>
                  <a:lnTo>
                    <a:pt x="53847" y="193980"/>
                  </a:lnTo>
                  <a:lnTo>
                    <a:pt x="57524" y="193547"/>
                  </a:lnTo>
                  <a:lnTo>
                    <a:pt x="61200" y="192898"/>
                  </a:lnTo>
                  <a:lnTo>
                    <a:pt x="64660" y="191817"/>
                  </a:lnTo>
                  <a:lnTo>
                    <a:pt x="67904" y="190303"/>
                  </a:lnTo>
                  <a:lnTo>
                    <a:pt x="203062" y="114398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099"/>
                  </a:lnTo>
                  <a:lnTo>
                    <a:pt x="217335" y="102937"/>
                  </a:lnTo>
                  <a:lnTo>
                    <a:pt x="218849" y="100774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5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1"/>
                  </a:lnTo>
                  <a:lnTo>
                    <a:pt x="225985" y="78716"/>
                  </a:lnTo>
                  <a:lnTo>
                    <a:pt x="225985" y="76121"/>
                  </a:lnTo>
                  <a:lnTo>
                    <a:pt x="225769" y="73526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7"/>
                  </a:lnTo>
                  <a:lnTo>
                    <a:pt x="219065" y="54712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8"/>
                  </a:lnTo>
                  <a:lnTo>
                    <a:pt x="209334" y="42170"/>
                  </a:lnTo>
                  <a:lnTo>
                    <a:pt x="206955" y="39791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599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5"/>
                  </a:lnTo>
                  <a:lnTo>
                    <a:pt x="164785" y="19030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0"/>
                  </a:lnTo>
                  <a:lnTo>
                    <a:pt x="133212" y="19895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5"/>
                  </a:lnTo>
                  <a:lnTo>
                    <a:pt x="124778" y="12975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676"/>
                  </a:lnTo>
                  <a:lnTo>
                    <a:pt x="100342" y="1946"/>
                  </a:lnTo>
                  <a:lnTo>
                    <a:pt x="94719" y="865"/>
                  </a:lnTo>
                  <a:lnTo>
                    <a:pt x="89097" y="216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457200" y="574158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+mn-ea"/>
                <a:ea typeface="+mn-ea"/>
              </a:rPr>
              <a:t>오류현상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B12C4-F79B-4C94-8EA3-EB92745FE0A5}"/>
              </a:ext>
            </a:extLst>
          </p:cNvPr>
          <p:cNvSpPr txBox="1"/>
          <p:nvPr/>
        </p:nvSpPr>
        <p:spPr>
          <a:xfrm>
            <a:off x="1197769" y="1528500"/>
            <a:ext cx="69039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EC2 : Python </a:t>
            </a:r>
            <a:r>
              <a:rPr lang="ko-KR" altLang="en-US" sz="1600" dirty="0">
                <a:latin typeface="+mj-ea"/>
                <a:ea typeface="+mj-ea"/>
              </a:rPr>
              <a:t>설치파일과</a:t>
            </a:r>
            <a:r>
              <a:rPr lang="en-US" altLang="ko-KR" sz="1600" dirty="0">
                <a:latin typeface="+mj-ea"/>
                <a:ea typeface="+mj-ea"/>
              </a:rPr>
              <a:t>, Docker </a:t>
            </a:r>
            <a:r>
              <a:rPr lang="ko-KR" altLang="en-US" sz="1600" dirty="0">
                <a:latin typeface="+mj-ea"/>
                <a:ea typeface="+mj-ea"/>
              </a:rPr>
              <a:t>파일의 </a:t>
            </a:r>
            <a:r>
              <a:rPr lang="en-US" altLang="ko-KR" sz="1600" dirty="0">
                <a:latin typeface="+mj-ea"/>
                <a:ea typeface="+mj-ea"/>
              </a:rPr>
              <a:t>python</a:t>
            </a:r>
            <a:r>
              <a:rPr lang="ko-KR" altLang="en-US" sz="1600" dirty="0">
                <a:latin typeface="+mj-ea"/>
                <a:ea typeface="+mj-ea"/>
              </a:rPr>
              <a:t>의 버전 호환문제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– </a:t>
            </a:r>
            <a:r>
              <a:rPr lang="ko-KR" altLang="en-US" sz="1600" dirty="0">
                <a:latin typeface="+mj-ea"/>
                <a:ea typeface="+mj-ea"/>
              </a:rPr>
              <a:t>두개를 같은 버전으로 </a:t>
            </a:r>
            <a:r>
              <a:rPr lang="ko-KR" altLang="en-US" sz="1600" dirty="0" err="1">
                <a:latin typeface="+mj-ea"/>
                <a:ea typeface="+mj-ea"/>
              </a:rPr>
              <a:t>맞춰줌으로</a:t>
            </a:r>
            <a:r>
              <a:rPr lang="ko-KR" altLang="en-US" sz="1600" dirty="0">
                <a:latin typeface="+mj-ea"/>
                <a:ea typeface="+mj-ea"/>
              </a:rPr>
              <a:t> 해결되었습니다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호환성 </a:t>
            </a:r>
            <a:r>
              <a:rPr lang="en-US" altLang="ko-KR" sz="1600" dirty="0">
                <a:latin typeface="+mj-ea"/>
                <a:ea typeface="+mj-ea"/>
              </a:rPr>
              <a:t>CORS </a:t>
            </a:r>
            <a:r>
              <a:rPr lang="ko-KR" altLang="en-US" sz="1600" dirty="0">
                <a:latin typeface="+mj-ea"/>
                <a:ea typeface="+mj-ea"/>
              </a:rPr>
              <a:t>오류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– API Gateway </a:t>
            </a:r>
            <a:r>
              <a:rPr lang="ko-KR" altLang="en-US" sz="1600" dirty="0">
                <a:latin typeface="+mj-ea"/>
                <a:ea typeface="+mj-ea"/>
              </a:rPr>
              <a:t>에서 </a:t>
            </a:r>
            <a:r>
              <a:rPr lang="en-US" altLang="ko-KR" sz="1600" dirty="0">
                <a:latin typeface="+mj-ea"/>
                <a:ea typeface="+mj-ea"/>
              </a:rPr>
              <a:t>CORS </a:t>
            </a:r>
            <a:r>
              <a:rPr lang="ko-KR" altLang="en-US" sz="1600" dirty="0">
                <a:latin typeface="+mj-ea"/>
                <a:ea typeface="+mj-ea"/>
              </a:rPr>
              <a:t>오류가 많이 났습니다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r>
              <a:rPr lang="ko-KR" altLang="en-US" sz="1600" dirty="0">
                <a:latin typeface="+mj-ea"/>
                <a:ea typeface="+mj-ea"/>
              </a:rPr>
              <a:t>그 이유는 </a:t>
            </a:r>
            <a:r>
              <a:rPr lang="en-US" altLang="ko-KR" sz="1600" dirty="0">
                <a:latin typeface="+mj-ea"/>
                <a:ea typeface="+mj-ea"/>
              </a:rPr>
              <a:t>API Gateway </a:t>
            </a:r>
            <a:r>
              <a:rPr lang="ko-KR" altLang="en-US" sz="1600" dirty="0">
                <a:latin typeface="+mj-ea"/>
                <a:ea typeface="+mj-ea"/>
              </a:rPr>
              <a:t>에서 메서드 </a:t>
            </a:r>
            <a:r>
              <a:rPr lang="ko-KR" altLang="en-US" sz="1600" dirty="0" err="1">
                <a:latin typeface="+mj-ea"/>
                <a:ea typeface="+mj-ea"/>
              </a:rPr>
              <a:t>설정에대한</a:t>
            </a:r>
            <a:r>
              <a:rPr lang="ko-KR" altLang="en-US" sz="1600" dirty="0">
                <a:latin typeface="+mj-ea"/>
                <a:ea typeface="+mj-ea"/>
              </a:rPr>
              <a:t> 이해도가 </a:t>
            </a:r>
            <a:r>
              <a:rPr lang="ko-KR" altLang="en-US" sz="1600" dirty="0" err="1">
                <a:latin typeface="+mj-ea"/>
                <a:ea typeface="+mj-ea"/>
              </a:rPr>
              <a:t>떨어졌기때문입니다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r>
              <a:rPr lang="en-US" altLang="ko-KR" sz="1600" dirty="0">
                <a:latin typeface="+mj-ea"/>
                <a:ea typeface="+mj-ea"/>
              </a:rPr>
              <a:t>/boards </a:t>
            </a:r>
            <a:r>
              <a:rPr lang="ko-KR" altLang="en-US" sz="1600" dirty="0">
                <a:latin typeface="+mj-ea"/>
                <a:ea typeface="+mj-ea"/>
              </a:rPr>
              <a:t>의 루트</a:t>
            </a:r>
            <a:r>
              <a:rPr lang="en-US" altLang="ko-KR" sz="1600" dirty="0">
                <a:latin typeface="+mj-ea"/>
                <a:ea typeface="+mj-ea"/>
              </a:rPr>
              <a:t>”/” API </a:t>
            </a:r>
            <a:r>
              <a:rPr lang="ko-KR" altLang="en-US" sz="1600" dirty="0">
                <a:latin typeface="+mj-ea"/>
                <a:ea typeface="+mj-ea"/>
              </a:rPr>
              <a:t>메서드는 </a:t>
            </a:r>
            <a:r>
              <a:rPr lang="ko-KR" altLang="en-US" sz="1600" dirty="0" err="1">
                <a:latin typeface="+mj-ea"/>
                <a:ea typeface="+mj-ea"/>
              </a:rPr>
              <a:t>크게신경쓰지않고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</a:p>
          <a:p>
            <a:r>
              <a:rPr lang="ko-KR" altLang="en-US" sz="1600" dirty="0">
                <a:latin typeface="+mj-ea"/>
                <a:ea typeface="+mj-ea"/>
              </a:rPr>
              <a:t>그 </a:t>
            </a:r>
            <a:r>
              <a:rPr lang="ko-KR" altLang="en-US" sz="1600" dirty="0" err="1">
                <a:latin typeface="+mj-ea"/>
                <a:ea typeface="+mj-ea"/>
              </a:rPr>
              <a:t>안에있는</a:t>
            </a:r>
            <a:r>
              <a:rPr lang="ko-KR" altLang="en-US" sz="1600" dirty="0">
                <a:latin typeface="+mj-ea"/>
                <a:ea typeface="+mj-ea"/>
              </a:rPr>
              <a:t> 리소스의 메서드에만 </a:t>
            </a:r>
            <a:r>
              <a:rPr lang="en-US" altLang="ko-KR" sz="1600" dirty="0">
                <a:latin typeface="+mj-ea"/>
                <a:ea typeface="+mj-ea"/>
              </a:rPr>
              <a:t>CORS </a:t>
            </a:r>
            <a:r>
              <a:rPr lang="ko-KR" altLang="en-US" sz="1600" dirty="0">
                <a:latin typeface="+mj-ea"/>
                <a:ea typeface="+mj-ea"/>
              </a:rPr>
              <a:t>설정을 </a:t>
            </a:r>
            <a:r>
              <a:rPr lang="ko-KR" altLang="en-US" sz="1600" dirty="0" err="1">
                <a:latin typeface="+mj-ea"/>
                <a:ea typeface="+mj-ea"/>
              </a:rPr>
              <a:t>했었습니다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r>
              <a:rPr lang="ko-KR" altLang="en-US" sz="1600" dirty="0">
                <a:latin typeface="+mj-ea"/>
                <a:ea typeface="+mj-ea"/>
              </a:rPr>
              <a:t>하지만 루트경로의 설정이 중요하였고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조회와 글쓰기모두를 만족할 설정이 필요하여 </a:t>
            </a:r>
            <a:r>
              <a:rPr lang="en-US" altLang="ko-KR" sz="1600" dirty="0">
                <a:latin typeface="+mj-ea"/>
                <a:ea typeface="+mj-ea"/>
              </a:rPr>
              <a:t>“/” </a:t>
            </a:r>
            <a:r>
              <a:rPr lang="ko-KR" altLang="en-US" sz="1600" dirty="0">
                <a:latin typeface="+mj-ea"/>
                <a:ea typeface="+mj-ea"/>
              </a:rPr>
              <a:t>루트에 </a:t>
            </a:r>
            <a:r>
              <a:rPr lang="ko-KR" altLang="en-US" sz="1600" dirty="0" err="1">
                <a:latin typeface="+mj-ea"/>
                <a:ea typeface="+mj-ea"/>
              </a:rPr>
              <a:t>매서드를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Get</a:t>
            </a:r>
            <a:r>
              <a:rPr lang="ko-KR" altLang="en-US" sz="1600" dirty="0">
                <a:latin typeface="+mj-ea"/>
                <a:ea typeface="+mj-ea"/>
              </a:rPr>
              <a:t> 과 </a:t>
            </a:r>
            <a:r>
              <a:rPr lang="en-US" altLang="ko-KR" sz="1600" dirty="0">
                <a:latin typeface="+mj-ea"/>
                <a:ea typeface="+mj-ea"/>
              </a:rPr>
              <a:t>Post </a:t>
            </a:r>
            <a:r>
              <a:rPr lang="ko-KR" altLang="en-US" sz="1600" dirty="0">
                <a:latin typeface="+mj-ea"/>
                <a:ea typeface="+mj-ea"/>
              </a:rPr>
              <a:t>를 열어 </a:t>
            </a:r>
            <a:r>
              <a:rPr lang="en-US" altLang="ko-KR" sz="1600" dirty="0">
                <a:latin typeface="+mj-ea"/>
                <a:ea typeface="+mj-ea"/>
              </a:rPr>
              <a:t>/boards/{id} </a:t>
            </a:r>
            <a:r>
              <a:rPr lang="ko-KR" altLang="en-US" sz="1600" dirty="0">
                <a:latin typeface="+mj-ea"/>
                <a:ea typeface="+mj-ea"/>
              </a:rPr>
              <a:t>와 </a:t>
            </a:r>
            <a:r>
              <a:rPr lang="en-US" altLang="ko-KR" sz="1600" dirty="0">
                <a:latin typeface="+mj-ea"/>
                <a:ea typeface="+mj-ea"/>
              </a:rPr>
              <a:t>/boards/write </a:t>
            </a:r>
            <a:r>
              <a:rPr lang="ko-KR" altLang="en-US" sz="1600" dirty="0">
                <a:latin typeface="+mj-ea"/>
                <a:ea typeface="+mj-ea"/>
              </a:rPr>
              <a:t>의 </a:t>
            </a:r>
            <a:r>
              <a:rPr lang="en-US" altLang="ko-KR" sz="1600" dirty="0">
                <a:latin typeface="+mj-ea"/>
                <a:ea typeface="+mj-ea"/>
              </a:rPr>
              <a:t>CORS </a:t>
            </a:r>
            <a:r>
              <a:rPr lang="ko-KR" altLang="en-US" sz="1600" dirty="0">
                <a:latin typeface="+mj-ea"/>
                <a:ea typeface="+mj-ea"/>
              </a:rPr>
              <a:t>오류를 해결하였습니다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D5263-6113-4499-B1E2-084BEBE15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2274" y="300633"/>
            <a:ext cx="1028550" cy="1028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45;p40">
            <a:extLst>
              <a:ext uri="{FF2B5EF4-FFF2-40B4-BE49-F238E27FC236}">
                <a16:creationId xmlns:a16="http://schemas.microsoft.com/office/drawing/2014/main" id="{D693D284-014E-48DD-85EE-A6F8A40C79A0}"/>
              </a:ext>
            </a:extLst>
          </p:cNvPr>
          <p:cNvSpPr/>
          <p:nvPr/>
        </p:nvSpPr>
        <p:spPr>
          <a:xfrm>
            <a:off x="230374" y="603676"/>
            <a:ext cx="2389643" cy="2210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08;p29">
            <a:extLst>
              <a:ext uri="{FF2B5EF4-FFF2-40B4-BE49-F238E27FC236}">
                <a16:creationId xmlns:a16="http://schemas.microsoft.com/office/drawing/2014/main" id="{47E033AC-65FF-4030-BED9-4241E5671AD7}"/>
              </a:ext>
            </a:extLst>
          </p:cNvPr>
          <p:cNvSpPr/>
          <p:nvPr/>
        </p:nvSpPr>
        <p:spPr>
          <a:xfrm>
            <a:off x="6266819" y="2198710"/>
            <a:ext cx="3266700" cy="326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08;p29">
            <a:extLst>
              <a:ext uri="{FF2B5EF4-FFF2-40B4-BE49-F238E27FC236}">
                <a16:creationId xmlns:a16="http://schemas.microsoft.com/office/drawing/2014/main" id="{79B06798-CFAD-4FC0-9C19-24619BB63B9E}"/>
              </a:ext>
            </a:extLst>
          </p:cNvPr>
          <p:cNvSpPr/>
          <p:nvPr/>
        </p:nvSpPr>
        <p:spPr>
          <a:xfrm>
            <a:off x="4029747" y="1045320"/>
            <a:ext cx="3624178" cy="3686705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  <a:latin typeface="+mn-ea"/>
                <a:ea typeface="+mn-ea"/>
              </a:rPr>
              <a:t>느낀점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946A424-E177-4A15-BB5D-DADD634AD5A0}"/>
              </a:ext>
            </a:extLst>
          </p:cNvPr>
          <p:cNvSpPr txBox="1"/>
          <p:nvPr/>
        </p:nvSpPr>
        <p:spPr>
          <a:xfrm>
            <a:off x="1243830" y="1371600"/>
            <a:ext cx="66563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EC2</a:t>
            </a:r>
            <a:r>
              <a:rPr lang="ko-KR" altLang="en-US" dirty="0">
                <a:latin typeface="+mn-ea"/>
                <a:ea typeface="+mn-ea"/>
              </a:rPr>
              <a:t>에 직접 배포하여 실행했다면 더 빠르게 프로젝트를 완성할 수 있었겠지만</a:t>
            </a:r>
            <a:r>
              <a:rPr lang="en-US" altLang="ko-KR" dirty="0">
                <a:latin typeface="+mn-ea"/>
                <a:ea typeface="+mn-ea"/>
              </a:rPr>
              <a:t>, Lambda </a:t>
            </a:r>
            <a:r>
              <a:rPr lang="ko-KR" altLang="en-US" dirty="0">
                <a:latin typeface="+mn-ea"/>
                <a:ea typeface="+mn-ea"/>
              </a:rPr>
              <a:t>함수를 활용해 </a:t>
            </a:r>
            <a:r>
              <a:rPr lang="ko-KR" altLang="en-US" dirty="0" err="1">
                <a:latin typeface="+mn-ea"/>
                <a:ea typeface="+mn-ea"/>
              </a:rPr>
              <a:t>백엔드를</a:t>
            </a:r>
            <a:r>
              <a:rPr lang="ko-KR" altLang="en-US" dirty="0">
                <a:latin typeface="+mn-ea"/>
                <a:ea typeface="+mn-ea"/>
              </a:rPr>
              <a:t> 세분화해보고 싶었습니다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그래서 세분화 하여 진행하였고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혼자서 서버 로직을 나누어 진행하다 보니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구조가 더 복잡해지고 해야 할 작업도 많아져 살짝 버겁다고 느껴졌습니다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처음 사용해본 </a:t>
            </a:r>
            <a:r>
              <a:rPr lang="en-US" altLang="ko-KR" dirty="0">
                <a:latin typeface="+mn-ea"/>
                <a:ea typeface="+mn-ea"/>
              </a:rPr>
              <a:t>Lambda </a:t>
            </a:r>
            <a:r>
              <a:rPr lang="ko-KR" altLang="en-US" dirty="0">
                <a:latin typeface="+mn-ea"/>
                <a:ea typeface="+mn-ea"/>
              </a:rPr>
              <a:t>함수는 초기 설정과 작업 과정이 생각보다 복잡하고 시간이 걸렸습니다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하지만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제작 후에 바로 테스트 코드를 입력해볼 수 있고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오류가 발생하면 해당 함수만 확인하면 되어서 유지보수 면에서는 상당히 편리했습니다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이번 프로젝트를 통해 총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개의 </a:t>
            </a:r>
            <a:r>
              <a:rPr lang="en-US" altLang="ko-KR" dirty="0">
                <a:latin typeface="+mn-ea"/>
                <a:ea typeface="+mn-ea"/>
              </a:rPr>
              <a:t>Lambda </a:t>
            </a:r>
            <a:r>
              <a:rPr lang="ko-KR" altLang="en-US" dirty="0">
                <a:latin typeface="+mn-ea"/>
                <a:ea typeface="+mn-ea"/>
              </a:rPr>
              <a:t>함수를 제작하며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처음에는 다소 어렵게 느껴졌지만 점차 익숙해지는 계기가 되었고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이를 계기로 파이널 프로젝트에 보다 나은 로직을 작성하여 보다 발전한 </a:t>
            </a:r>
            <a:r>
              <a:rPr lang="en-US" altLang="ko-KR" dirty="0">
                <a:latin typeface="+mn-ea"/>
                <a:ea typeface="+mn-ea"/>
              </a:rPr>
              <a:t>BE</a:t>
            </a:r>
            <a:r>
              <a:rPr lang="ko-KR" altLang="en-US" dirty="0">
                <a:latin typeface="+mn-ea"/>
                <a:ea typeface="+mn-ea"/>
              </a:rPr>
              <a:t>를 구성하여 배포할 수 있을 것 같습니다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10" name="Google Shape;2974;p40">
            <a:extLst>
              <a:ext uri="{FF2B5EF4-FFF2-40B4-BE49-F238E27FC236}">
                <a16:creationId xmlns:a16="http://schemas.microsoft.com/office/drawing/2014/main" id="{02384D9A-FB08-4CFE-BBE2-3AFE0D0F506B}"/>
              </a:ext>
            </a:extLst>
          </p:cNvPr>
          <p:cNvSpPr/>
          <p:nvPr/>
        </p:nvSpPr>
        <p:spPr>
          <a:xfrm rot="21152045" flipH="1">
            <a:off x="647427" y="823782"/>
            <a:ext cx="610948" cy="617007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5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2"/>
          <p:cNvGrpSpPr/>
          <p:nvPr/>
        </p:nvGrpSpPr>
        <p:grpSpPr>
          <a:xfrm rot="1878572">
            <a:off x="2998488" y="1584603"/>
            <a:ext cx="2896011" cy="2685383"/>
            <a:chOff x="987875" y="238125"/>
            <a:chExt cx="5649650" cy="5238750"/>
          </a:xfrm>
        </p:grpSpPr>
        <p:sp>
          <p:nvSpPr>
            <p:cNvPr id="487" name="Google Shape;487;p22"/>
            <p:cNvSpPr/>
            <p:nvPr/>
          </p:nvSpPr>
          <p:spPr>
            <a:xfrm>
              <a:off x="987875" y="62737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2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2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7"/>
                  </a:lnTo>
                  <a:lnTo>
                    <a:pt x="48657" y="12110"/>
                  </a:lnTo>
                  <a:lnTo>
                    <a:pt x="46495" y="13841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6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5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306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4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8"/>
                  </a:lnTo>
                  <a:lnTo>
                    <a:pt x="6055" y="65958"/>
                  </a:lnTo>
                  <a:lnTo>
                    <a:pt x="4109" y="69418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2"/>
                  </a:lnTo>
                  <a:lnTo>
                    <a:pt x="0" y="85421"/>
                  </a:lnTo>
                  <a:lnTo>
                    <a:pt x="0" y="89746"/>
                  </a:lnTo>
                  <a:lnTo>
                    <a:pt x="217" y="94071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262"/>
                  </a:lnTo>
                  <a:lnTo>
                    <a:pt x="5407" y="111804"/>
                  </a:lnTo>
                  <a:lnTo>
                    <a:pt x="7785" y="116129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9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2"/>
                  </a:lnTo>
                  <a:lnTo>
                    <a:pt x="2163" y="149432"/>
                  </a:lnTo>
                  <a:lnTo>
                    <a:pt x="3028" y="152892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655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4"/>
                  </a:lnTo>
                  <a:lnTo>
                    <a:pt x="53847" y="193980"/>
                  </a:lnTo>
                  <a:lnTo>
                    <a:pt x="57524" y="193548"/>
                  </a:lnTo>
                  <a:lnTo>
                    <a:pt x="61200" y="192899"/>
                  </a:lnTo>
                  <a:lnTo>
                    <a:pt x="64660" y="191817"/>
                  </a:lnTo>
                  <a:lnTo>
                    <a:pt x="67904" y="190087"/>
                  </a:lnTo>
                  <a:lnTo>
                    <a:pt x="203062" y="114399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100"/>
                  </a:lnTo>
                  <a:lnTo>
                    <a:pt x="217335" y="102937"/>
                  </a:lnTo>
                  <a:lnTo>
                    <a:pt x="218849" y="100775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6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2"/>
                  </a:lnTo>
                  <a:lnTo>
                    <a:pt x="225985" y="78717"/>
                  </a:lnTo>
                  <a:lnTo>
                    <a:pt x="225985" y="76122"/>
                  </a:lnTo>
                  <a:lnTo>
                    <a:pt x="225769" y="73310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8"/>
                  </a:lnTo>
                  <a:lnTo>
                    <a:pt x="219065" y="54713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9"/>
                  </a:lnTo>
                  <a:lnTo>
                    <a:pt x="209334" y="41954"/>
                  </a:lnTo>
                  <a:lnTo>
                    <a:pt x="206955" y="39575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383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6"/>
                  </a:lnTo>
                  <a:lnTo>
                    <a:pt x="164785" y="19031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1"/>
                  </a:lnTo>
                  <a:lnTo>
                    <a:pt x="133212" y="19896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6"/>
                  </a:lnTo>
                  <a:lnTo>
                    <a:pt x="124778" y="12976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460"/>
                  </a:lnTo>
                  <a:lnTo>
                    <a:pt x="100342" y="1947"/>
                  </a:lnTo>
                  <a:lnTo>
                    <a:pt x="94719" y="865"/>
                  </a:lnTo>
                  <a:lnTo>
                    <a:pt x="89097" y="217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987875" y="2638525"/>
              <a:ext cx="1605700" cy="2838350"/>
            </a:xfrm>
            <a:custGeom>
              <a:avLst/>
              <a:gdLst/>
              <a:ahLst/>
              <a:cxnLst/>
              <a:rect l="l" t="t" r="r" b="b"/>
              <a:pathLst>
                <a:path w="64228" h="113534" extrusionOk="0">
                  <a:moveTo>
                    <a:pt x="433" y="1"/>
                  </a:moveTo>
                  <a:lnTo>
                    <a:pt x="217" y="2380"/>
                  </a:lnTo>
                  <a:lnTo>
                    <a:pt x="0" y="4975"/>
                  </a:lnTo>
                  <a:lnTo>
                    <a:pt x="0" y="9732"/>
                  </a:lnTo>
                  <a:lnTo>
                    <a:pt x="433" y="14922"/>
                  </a:lnTo>
                  <a:lnTo>
                    <a:pt x="1298" y="19896"/>
                  </a:lnTo>
                  <a:lnTo>
                    <a:pt x="2812" y="24870"/>
                  </a:lnTo>
                  <a:lnTo>
                    <a:pt x="4974" y="30060"/>
                  </a:lnTo>
                  <a:lnTo>
                    <a:pt x="7353" y="35034"/>
                  </a:lnTo>
                  <a:lnTo>
                    <a:pt x="10380" y="39791"/>
                  </a:lnTo>
                  <a:lnTo>
                    <a:pt x="8434" y="41954"/>
                  </a:lnTo>
                  <a:lnTo>
                    <a:pt x="6488" y="44333"/>
                  </a:lnTo>
                  <a:lnTo>
                    <a:pt x="4974" y="46928"/>
                  </a:lnTo>
                  <a:lnTo>
                    <a:pt x="3677" y="49739"/>
                  </a:lnTo>
                  <a:lnTo>
                    <a:pt x="2812" y="52550"/>
                  </a:lnTo>
                  <a:lnTo>
                    <a:pt x="1947" y="55794"/>
                  </a:lnTo>
                  <a:lnTo>
                    <a:pt x="1730" y="58822"/>
                  </a:lnTo>
                  <a:lnTo>
                    <a:pt x="1514" y="62282"/>
                  </a:lnTo>
                  <a:lnTo>
                    <a:pt x="1730" y="65526"/>
                  </a:lnTo>
                  <a:lnTo>
                    <a:pt x="2163" y="68986"/>
                  </a:lnTo>
                  <a:lnTo>
                    <a:pt x="3028" y="72446"/>
                  </a:lnTo>
                  <a:lnTo>
                    <a:pt x="4109" y="75906"/>
                  </a:lnTo>
                  <a:lnTo>
                    <a:pt x="5407" y="79582"/>
                  </a:lnTo>
                  <a:lnTo>
                    <a:pt x="7137" y="83042"/>
                  </a:lnTo>
                  <a:lnTo>
                    <a:pt x="9083" y="86502"/>
                  </a:lnTo>
                  <a:lnTo>
                    <a:pt x="11245" y="89746"/>
                  </a:lnTo>
                  <a:lnTo>
                    <a:pt x="13408" y="92557"/>
                  </a:lnTo>
                  <a:lnTo>
                    <a:pt x="15570" y="95152"/>
                  </a:lnTo>
                  <a:lnTo>
                    <a:pt x="17949" y="97747"/>
                  </a:lnTo>
                  <a:lnTo>
                    <a:pt x="20544" y="100126"/>
                  </a:lnTo>
                  <a:lnTo>
                    <a:pt x="23139" y="102289"/>
                  </a:lnTo>
                  <a:lnTo>
                    <a:pt x="25734" y="104235"/>
                  </a:lnTo>
                  <a:lnTo>
                    <a:pt x="28546" y="105965"/>
                  </a:lnTo>
                  <a:lnTo>
                    <a:pt x="31357" y="107695"/>
                  </a:lnTo>
                  <a:lnTo>
                    <a:pt x="34168" y="108993"/>
                  </a:lnTo>
                  <a:lnTo>
                    <a:pt x="37196" y="110290"/>
                  </a:lnTo>
                  <a:lnTo>
                    <a:pt x="40007" y="111371"/>
                  </a:lnTo>
                  <a:lnTo>
                    <a:pt x="43035" y="112236"/>
                  </a:lnTo>
                  <a:lnTo>
                    <a:pt x="46062" y="112885"/>
                  </a:lnTo>
                  <a:lnTo>
                    <a:pt x="48874" y="113318"/>
                  </a:lnTo>
                  <a:lnTo>
                    <a:pt x="51901" y="113534"/>
                  </a:lnTo>
                  <a:lnTo>
                    <a:pt x="54712" y="113534"/>
                  </a:lnTo>
                  <a:lnTo>
                    <a:pt x="54712" y="97747"/>
                  </a:lnTo>
                  <a:lnTo>
                    <a:pt x="56442" y="84988"/>
                  </a:lnTo>
                  <a:lnTo>
                    <a:pt x="60335" y="56875"/>
                  </a:lnTo>
                  <a:lnTo>
                    <a:pt x="62065" y="41738"/>
                  </a:lnTo>
                  <a:lnTo>
                    <a:pt x="63579" y="28546"/>
                  </a:lnTo>
                  <a:lnTo>
                    <a:pt x="64228" y="19247"/>
                  </a:lnTo>
                  <a:lnTo>
                    <a:pt x="64228" y="16652"/>
                  </a:lnTo>
                  <a:lnTo>
                    <a:pt x="64228" y="16004"/>
                  </a:lnTo>
                  <a:lnTo>
                    <a:pt x="64011" y="15787"/>
                  </a:lnTo>
                  <a:lnTo>
                    <a:pt x="60551" y="15138"/>
                  </a:lnTo>
                  <a:lnTo>
                    <a:pt x="53199" y="13408"/>
                  </a:lnTo>
                  <a:lnTo>
                    <a:pt x="31357" y="8002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987875" y="23812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1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1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6"/>
                  </a:lnTo>
                  <a:lnTo>
                    <a:pt x="48657" y="12110"/>
                  </a:lnTo>
                  <a:lnTo>
                    <a:pt x="46495" y="13840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5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4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522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3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7"/>
                  </a:lnTo>
                  <a:lnTo>
                    <a:pt x="6055" y="65957"/>
                  </a:lnTo>
                  <a:lnTo>
                    <a:pt x="4109" y="69417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1"/>
                  </a:lnTo>
                  <a:lnTo>
                    <a:pt x="0" y="85420"/>
                  </a:lnTo>
                  <a:lnTo>
                    <a:pt x="0" y="89745"/>
                  </a:lnTo>
                  <a:lnTo>
                    <a:pt x="217" y="94070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478"/>
                  </a:lnTo>
                  <a:lnTo>
                    <a:pt x="5407" y="111803"/>
                  </a:lnTo>
                  <a:lnTo>
                    <a:pt x="7785" y="116128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8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1"/>
                  </a:lnTo>
                  <a:lnTo>
                    <a:pt x="2163" y="149431"/>
                  </a:lnTo>
                  <a:lnTo>
                    <a:pt x="3028" y="152891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871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3"/>
                  </a:lnTo>
                  <a:lnTo>
                    <a:pt x="53847" y="193980"/>
                  </a:lnTo>
                  <a:lnTo>
                    <a:pt x="57524" y="193547"/>
                  </a:lnTo>
                  <a:lnTo>
                    <a:pt x="61200" y="192898"/>
                  </a:lnTo>
                  <a:lnTo>
                    <a:pt x="64660" y="191817"/>
                  </a:lnTo>
                  <a:lnTo>
                    <a:pt x="67904" y="190303"/>
                  </a:lnTo>
                  <a:lnTo>
                    <a:pt x="203062" y="114398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099"/>
                  </a:lnTo>
                  <a:lnTo>
                    <a:pt x="217335" y="102937"/>
                  </a:lnTo>
                  <a:lnTo>
                    <a:pt x="218849" y="100774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5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1"/>
                  </a:lnTo>
                  <a:lnTo>
                    <a:pt x="225985" y="78716"/>
                  </a:lnTo>
                  <a:lnTo>
                    <a:pt x="225985" y="76121"/>
                  </a:lnTo>
                  <a:lnTo>
                    <a:pt x="225769" y="73526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7"/>
                  </a:lnTo>
                  <a:lnTo>
                    <a:pt x="219065" y="54712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8"/>
                  </a:lnTo>
                  <a:lnTo>
                    <a:pt x="209334" y="42170"/>
                  </a:lnTo>
                  <a:lnTo>
                    <a:pt x="206955" y="39791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599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5"/>
                  </a:lnTo>
                  <a:lnTo>
                    <a:pt x="164785" y="19030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0"/>
                  </a:lnTo>
                  <a:lnTo>
                    <a:pt x="133212" y="19895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5"/>
                  </a:lnTo>
                  <a:lnTo>
                    <a:pt x="124778" y="12975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676"/>
                  </a:lnTo>
                  <a:lnTo>
                    <a:pt x="100342" y="1946"/>
                  </a:lnTo>
                  <a:lnTo>
                    <a:pt x="94719" y="865"/>
                  </a:lnTo>
                  <a:lnTo>
                    <a:pt x="89097" y="216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22"/>
          <p:cNvSpPr txBox="1">
            <a:spLocks noGrp="1"/>
          </p:cNvSpPr>
          <p:nvPr>
            <p:ph type="title"/>
          </p:nvPr>
        </p:nvSpPr>
        <p:spPr>
          <a:xfrm>
            <a:off x="383537" y="2482818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감사합니다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+mn-ea"/>
                <a:ea typeface="+mn-ea"/>
              </a:rPr>
              <a:t>모두와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ea typeface="+mn-ea"/>
              </a:rPr>
              <a:t>소통할수</a:t>
            </a:r>
            <a:r>
              <a:rPr lang="ko-KR" altLang="en-US" dirty="0">
                <a:solidFill>
                  <a:schemeClr val="dk1"/>
                </a:solidFill>
                <a:latin typeface="+mn-ea"/>
                <a:ea typeface="+mn-ea"/>
              </a:rPr>
              <a:t> 있는 애플리케이션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641700" y="4059900"/>
            <a:ext cx="19227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rPr>
              <a:t>사용자 친화적</a:t>
            </a:r>
            <a:endParaRPr lang="en-US" altLang="ko-KR" sz="1200" dirty="0">
              <a:solidFill>
                <a:schemeClr val="dk1"/>
              </a:solidFill>
              <a:latin typeface="+mn-ea"/>
              <a:ea typeface="+mn-ea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rPr>
              <a:t>간편한 디자인</a:t>
            </a:r>
            <a:endParaRPr sz="1200" dirty="0">
              <a:solidFill>
                <a:schemeClr val="dk1"/>
              </a:solidFill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3656850" y="4059900"/>
            <a:ext cx="18303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rPr>
              <a:t>익명으로 </a:t>
            </a:r>
            <a:r>
              <a:rPr lang="ko-KR" altLang="en-US" sz="1200" dirty="0" err="1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rPr>
              <a:t>다른사람과</a:t>
            </a:r>
            <a:endParaRPr lang="en-US" altLang="ko-KR" sz="1200" dirty="0">
              <a:solidFill>
                <a:schemeClr val="dk1"/>
              </a:solidFill>
              <a:latin typeface="+mn-ea"/>
              <a:ea typeface="+mn-ea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rPr>
              <a:t>소통할수있는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rPr>
              <a:t> 소통창구</a:t>
            </a:r>
            <a:endParaRPr sz="1200" dirty="0">
              <a:solidFill>
                <a:schemeClr val="dk1"/>
              </a:solidFill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526627" y="1697124"/>
            <a:ext cx="208068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간단한 </a:t>
            </a:r>
            <a:r>
              <a:rPr lang="en-US" altLang="ko-KR" sz="2000" b="1" dirty="0">
                <a:solidFill>
                  <a:schemeClr val="dk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UI/UX</a:t>
            </a:r>
            <a:endParaRPr sz="2000" b="1" dirty="0">
              <a:solidFill>
                <a:schemeClr val="dk1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6471450" y="4059900"/>
            <a:ext cx="20817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rPr>
              <a:t>EC2, Lambda, S3, RDS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rPr>
              <a:t>AWS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Roboto"/>
                <a:sym typeface="Roboto"/>
              </a:rPr>
              <a:t>를 이용한 배포완료</a:t>
            </a:r>
            <a:endParaRPr sz="1200" dirty="0">
              <a:solidFill>
                <a:schemeClr val="dk1"/>
              </a:solidFill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6724858" y="1674403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AWS</a:t>
            </a: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 배포</a:t>
            </a:r>
            <a:endParaRPr sz="2000" b="1" dirty="0">
              <a:solidFill>
                <a:schemeClr val="dk1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3690168" y="1701390"/>
            <a:ext cx="183038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익명소통창구</a:t>
            </a:r>
            <a:endParaRPr sz="2000" b="1" dirty="0">
              <a:solidFill>
                <a:schemeClr val="dk1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791700" y="1241305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01</a:t>
            </a:r>
            <a:endParaRPr sz="3000" b="1">
              <a:solidFill>
                <a:schemeClr val="accent1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6700950" y="1241300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6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03</a:t>
            </a:r>
            <a:endParaRPr sz="3000" b="1">
              <a:solidFill>
                <a:schemeClr val="accent6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3760650" y="1241300"/>
            <a:ext cx="16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3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02</a:t>
            </a:r>
            <a:endParaRPr sz="3000" b="1">
              <a:solidFill>
                <a:schemeClr val="accent3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grpSp>
        <p:nvGrpSpPr>
          <p:cNvPr id="247" name="Google Shape;247;p18"/>
          <p:cNvGrpSpPr/>
          <p:nvPr/>
        </p:nvGrpSpPr>
        <p:grpSpPr>
          <a:xfrm>
            <a:off x="612282" y="2329101"/>
            <a:ext cx="1981529" cy="1521863"/>
            <a:chOff x="-6801823" y="2482295"/>
            <a:chExt cx="1583956" cy="1216420"/>
          </a:xfrm>
        </p:grpSpPr>
        <p:grpSp>
          <p:nvGrpSpPr>
            <p:cNvPr id="248" name="Google Shape;248;p18"/>
            <p:cNvGrpSpPr/>
            <p:nvPr/>
          </p:nvGrpSpPr>
          <p:grpSpPr>
            <a:xfrm>
              <a:off x="-6801823" y="2482295"/>
              <a:ext cx="1583956" cy="1216420"/>
              <a:chOff x="-2691874" y="940748"/>
              <a:chExt cx="2929996" cy="2250129"/>
            </a:xfrm>
          </p:grpSpPr>
          <p:sp>
            <p:nvSpPr>
              <p:cNvPr id="249" name="Google Shape;249;p18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  <p:grpSp>
          <p:nvGrpSpPr>
            <p:cNvPr id="254" name="Google Shape;254;p18"/>
            <p:cNvGrpSpPr/>
            <p:nvPr/>
          </p:nvGrpSpPr>
          <p:grpSpPr>
            <a:xfrm>
              <a:off x="-6210400" y="2976825"/>
              <a:ext cx="658250" cy="557954"/>
              <a:chOff x="-8726151" y="3622635"/>
              <a:chExt cx="1217629" cy="1032101"/>
            </a:xfrm>
          </p:grpSpPr>
          <p:sp>
            <p:nvSpPr>
              <p:cNvPr id="255" name="Google Shape;255;p18"/>
              <p:cNvSpPr/>
              <p:nvPr/>
            </p:nvSpPr>
            <p:spPr>
              <a:xfrm flipH="1">
                <a:off x="-8249086" y="4403665"/>
                <a:ext cx="267616" cy="251067"/>
              </a:xfrm>
              <a:custGeom>
                <a:avLst/>
                <a:gdLst/>
                <a:ahLst/>
                <a:cxnLst/>
                <a:rect l="l" t="t" r="r" b="b"/>
                <a:pathLst>
                  <a:path w="26991" h="8764" extrusionOk="0">
                    <a:moveTo>
                      <a:pt x="13573" y="0"/>
                    </a:moveTo>
                    <a:lnTo>
                      <a:pt x="13262" y="6"/>
                    </a:lnTo>
                    <a:lnTo>
                      <a:pt x="12951" y="12"/>
                    </a:lnTo>
                    <a:lnTo>
                      <a:pt x="12640" y="24"/>
                    </a:lnTo>
                    <a:lnTo>
                      <a:pt x="12328" y="41"/>
                    </a:lnTo>
                    <a:lnTo>
                      <a:pt x="11706" y="82"/>
                    </a:lnTo>
                    <a:lnTo>
                      <a:pt x="11083" y="134"/>
                    </a:lnTo>
                    <a:lnTo>
                      <a:pt x="10461" y="204"/>
                    </a:lnTo>
                    <a:lnTo>
                      <a:pt x="9839" y="280"/>
                    </a:lnTo>
                    <a:lnTo>
                      <a:pt x="9216" y="368"/>
                    </a:lnTo>
                    <a:lnTo>
                      <a:pt x="8576" y="467"/>
                    </a:lnTo>
                    <a:lnTo>
                      <a:pt x="7937" y="577"/>
                    </a:lnTo>
                    <a:lnTo>
                      <a:pt x="7297" y="694"/>
                    </a:lnTo>
                    <a:lnTo>
                      <a:pt x="6640" y="822"/>
                    </a:lnTo>
                    <a:lnTo>
                      <a:pt x="5966" y="956"/>
                    </a:lnTo>
                    <a:lnTo>
                      <a:pt x="4582" y="1236"/>
                    </a:lnTo>
                    <a:lnTo>
                      <a:pt x="3130" y="1545"/>
                    </a:lnTo>
                    <a:lnTo>
                      <a:pt x="1609" y="1860"/>
                    </a:lnTo>
                    <a:lnTo>
                      <a:pt x="813" y="2023"/>
                    </a:lnTo>
                    <a:lnTo>
                      <a:pt x="1" y="2181"/>
                    </a:lnTo>
                    <a:lnTo>
                      <a:pt x="1" y="2181"/>
                    </a:lnTo>
                    <a:lnTo>
                      <a:pt x="346" y="2123"/>
                    </a:lnTo>
                    <a:lnTo>
                      <a:pt x="710" y="2070"/>
                    </a:lnTo>
                    <a:lnTo>
                      <a:pt x="1073" y="2029"/>
                    </a:lnTo>
                    <a:lnTo>
                      <a:pt x="1453" y="2000"/>
                    </a:lnTo>
                    <a:lnTo>
                      <a:pt x="1833" y="1983"/>
                    </a:lnTo>
                    <a:lnTo>
                      <a:pt x="2231" y="1971"/>
                    </a:lnTo>
                    <a:lnTo>
                      <a:pt x="2629" y="1971"/>
                    </a:lnTo>
                    <a:lnTo>
                      <a:pt x="3044" y="1983"/>
                    </a:lnTo>
                    <a:lnTo>
                      <a:pt x="3459" y="2000"/>
                    </a:lnTo>
                    <a:lnTo>
                      <a:pt x="3874" y="2029"/>
                    </a:lnTo>
                    <a:lnTo>
                      <a:pt x="4289" y="2064"/>
                    </a:lnTo>
                    <a:lnTo>
                      <a:pt x="4703" y="2105"/>
                    </a:lnTo>
                    <a:lnTo>
                      <a:pt x="5136" y="2157"/>
                    </a:lnTo>
                    <a:lnTo>
                      <a:pt x="5568" y="2222"/>
                    </a:lnTo>
                    <a:lnTo>
                      <a:pt x="5983" y="2286"/>
                    </a:lnTo>
                    <a:lnTo>
                      <a:pt x="6415" y="2362"/>
                    </a:lnTo>
                    <a:lnTo>
                      <a:pt x="6847" y="2443"/>
                    </a:lnTo>
                    <a:lnTo>
                      <a:pt x="7262" y="2531"/>
                    </a:lnTo>
                    <a:lnTo>
                      <a:pt x="7695" y="2624"/>
                    </a:lnTo>
                    <a:lnTo>
                      <a:pt x="8110" y="2723"/>
                    </a:lnTo>
                    <a:lnTo>
                      <a:pt x="8525" y="2828"/>
                    </a:lnTo>
                    <a:lnTo>
                      <a:pt x="8940" y="2939"/>
                    </a:lnTo>
                    <a:lnTo>
                      <a:pt x="9354" y="3055"/>
                    </a:lnTo>
                    <a:lnTo>
                      <a:pt x="9752" y="3178"/>
                    </a:lnTo>
                    <a:lnTo>
                      <a:pt x="10150" y="3300"/>
                    </a:lnTo>
                    <a:lnTo>
                      <a:pt x="10547" y="3434"/>
                    </a:lnTo>
                    <a:lnTo>
                      <a:pt x="10928" y="3568"/>
                    </a:lnTo>
                    <a:lnTo>
                      <a:pt x="11308" y="3703"/>
                    </a:lnTo>
                    <a:lnTo>
                      <a:pt x="11671" y="3843"/>
                    </a:lnTo>
                    <a:lnTo>
                      <a:pt x="12017" y="3988"/>
                    </a:lnTo>
                    <a:lnTo>
                      <a:pt x="12363" y="4134"/>
                    </a:lnTo>
                    <a:lnTo>
                      <a:pt x="12709" y="4286"/>
                    </a:lnTo>
                    <a:lnTo>
                      <a:pt x="13020" y="4437"/>
                    </a:lnTo>
                    <a:lnTo>
                      <a:pt x="13331" y="4595"/>
                    </a:lnTo>
                    <a:lnTo>
                      <a:pt x="13642" y="4746"/>
                    </a:lnTo>
                    <a:lnTo>
                      <a:pt x="13919" y="4904"/>
                    </a:lnTo>
                    <a:lnTo>
                      <a:pt x="14178" y="5061"/>
                    </a:lnTo>
                    <a:lnTo>
                      <a:pt x="14438" y="5224"/>
                    </a:lnTo>
                    <a:lnTo>
                      <a:pt x="14680" y="5382"/>
                    </a:lnTo>
                    <a:lnTo>
                      <a:pt x="14887" y="5545"/>
                    </a:lnTo>
                    <a:lnTo>
                      <a:pt x="15095" y="5702"/>
                    </a:lnTo>
                    <a:lnTo>
                      <a:pt x="15285" y="5866"/>
                    </a:lnTo>
                    <a:lnTo>
                      <a:pt x="15441" y="6023"/>
                    </a:lnTo>
                    <a:lnTo>
                      <a:pt x="15596" y="6181"/>
                    </a:lnTo>
                    <a:lnTo>
                      <a:pt x="15717" y="6344"/>
                    </a:lnTo>
                    <a:lnTo>
                      <a:pt x="15821" y="6495"/>
                    </a:lnTo>
                    <a:lnTo>
                      <a:pt x="15907" y="6653"/>
                    </a:lnTo>
                    <a:lnTo>
                      <a:pt x="15959" y="6804"/>
                    </a:lnTo>
                    <a:lnTo>
                      <a:pt x="15994" y="6956"/>
                    </a:lnTo>
                    <a:lnTo>
                      <a:pt x="16011" y="7108"/>
                    </a:lnTo>
                    <a:lnTo>
                      <a:pt x="15994" y="7253"/>
                    </a:lnTo>
                    <a:lnTo>
                      <a:pt x="15959" y="7393"/>
                    </a:lnTo>
                    <a:lnTo>
                      <a:pt x="15907" y="7533"/>
                    </a:lnTo>
                    <a:lnTo>
                      <a:pt x="15821" y="7667"/>
                    </a:lnTo>
                    <a:lnTo>
                      <a:pt x="15700" y="7801"/>
                    </a:lnTo>
                    <a:lnTo>
                      <a:pt x="15544" y="7930"/>
                    </a:lnTo>
                    <a:lnTo>
                      <a:pt x="15371" y="8052"/>
                    </a:lnTo>
                    <a:lnTo>
                      <a:pt x="15181" y="8169"/>
                    </a:lnTo>
                    <a:lnTo>
                      <a:pt x="14939" y="8285"/>
                    </a:lnTo>
                    <a:lnTo>
                      <a:pt x="14680" y="8390"/>
                    </a:lnTo>
                    <a:lnTo>
                      <a:pt x="14386" y="8495"/>
                    </a:lnTo>
                    <a:lnTo>
                      <a:pt x="14057" y="8589"/>
                    </a:lnTo>
                    <a:lnTo>
                      <a:pt x="13694" y="8682"/>
                    </a:lnTo>
                    <a:lnTo>
                      <a:pt x="13297" y="8763"/>
                    </a:lnTo>
                    <a:lnTo>
                      <a:pt x="13798" y="8670"/>
                    </a:lnTo>
                    <a:lnTo>
                      <a:pt x="14299" y="8577"/>
                    </a:lnTo>
                    <a:lnTo>
                      <a:pt x="15371" y="8390"/>
                    </a:lnTo>
                    <a:lnTo>
                      <a:pt x="16495" y="8210"/>
                    </a:lnTo>
                    <a:lnTo>
                      <a:pt x="17654" y="8023"/>
                    </a:lnTo>
                    <a:lnTo>
                      <a:pt x="18812" y="7831"/>
                    </a:lnTo>
                    <a:lnTo>
                      <a:pt x="19953" y="7627"/>
                    </a:lnTo>
                    <a:lnTo>
                      <a:pt x="20524" y="7522"/>
                    </a:lnTo>
                    <a:lnTo>
                      <a:pt x="21094" y="7417"/>
                    </a:lnTo>
                    <a:lnTo>
                      <a:pt x="21630" y="7306"/>
                    </a:lnTo>
                    <a:lnTo>
                      <a:pt x="22166" y="7189"/>
                    </a:lnTo>
                    <a:lnTo>
                      <a:pt x="22685" y="7073"/>
                    </a:lnTo>
                    <a:lnTo>
                      <a:pt x="23186" y="6950"/>
                    </a:lnTo>
                    <a:lnTo>
                      <a:pt x="23670" y="6822"/>
                    </a:lnTo>
                    <a:lnTo>
                      <a:pt x="24120" y="6688"/>
                    </a:lnTo>
                    <a:lnTo>
                      <a:pt x="24552" y="6548"/>
                    </a:lnTo>
                    <a:lnTo>
                      <a:pt x="24950" y="6408"/>
                    </a:lnTo>
                    <a:lnTo>
                      <a:pt x="25330" y="6256"/>
                    </a:lnTo>
                    <a:lnTo>
                      <a:pt x="25676" y="6099"/>
                    </a:lnTo>
                    <a:lnTo>
                      <a:pt x="25987" y="5936"/>
                    </a:lnTo>
                    <a:lnTo>
                      <a:pt x="26126" y="5854"/>
                    </a:lnTo>
                    <a:lnTo>
                      <a:pt x="26247" y="5767"/>
                    </a:lnTo>
                    <a:lnTo>
                      <a:pt x="26368" y="5679"/>
                    </a:lnTo>
                    <a:lnTo>
                      <a:pt x="26489" y="5586"/>
                    </a:lnTo>
                    <a:lnTo>
                      <a:pt x="26592" y="5493"/>
                    </a:lnTo>
                    <a:lnTo>
                      <a:pt x="26679" y="5399"/>
                    </a:lnTo>
                    <a:lnTo>
                      <a:pt x="26765" y="5306"/>
                    </a:lnTo>
                    <a:lnTo>
                      <a:pt x="26835" y="5207"/>
                    </a:lnTo>
                    <a:lnTo>
                      <a:pt x="26886" y="5108"/>
                    </a:lnTo>
                    <a:lnTo>
                      <a:pt x="26938" y="5003"/>
                    </a:lnTo>
                    <a:lnTo>
                      <a:pt x="26973" y="4898"/>
                    </a:lnTo>
                    <a:lnTo>
                      <a:pt x="26990" y="4793"/>
                    </a:lnTo>
                    <a:lnTo>
                      <a:pt x="26990" y="4682"/>
                    </a:lnTo>
                    <a:lnTo>
                      <a:pt x="26990" y="4571"/>
                    </a:lnTo>
                    <a:lnTo>
                      <a:pt x="26973" y="4449"/>
                    </a:lnTo>
                    <a:lnTo>
                      <a:pt x="26956" y="4326"/>
                    </a:lnTo>
                    <a:lnTo>
                      <a:pt x="26904" y="4204"/>
                    </a:lnTo>
                    <a:lnTo>
                      <a:pt x="26852" y="4082"/>
                    </a:lnTo>
                    <a:lnTo>
                      <a:pt x="26800" y="3965"/>
                    </a:lnTo>
                    <a:lnTo>
                      <a:pt x="26731" y="3848"/>
                    </a:lnTo>
                    <a:lnTo>
                      <a:pt x="26644" y="3732"/>
                    </a:lnTo>
                    <a:lnTo>
                      <a:pt x="26558" y="3615"/>
                    </a:lnTo>
                    <a:lnTo>
                      <a:pt x="26454" y="3504"/>
                    </a:lnTo>
                    <a:lnTo>
                      <a:pt x="26350" y="3394"/>
                    </a:lnTo>
                    <a:lnTo>
                      <a:pt x="26091" y="3172"/>
                    </a:lnTo>
                    <a:lnTo>
                      <a:pt x="25814" y="2956"/>
                    </a:lnTo>
                    <a:lnTo>
                      <a:pt x="25503" y="2752"/>
                    </a:lnTo>
                    <a:lnTo>
                      <a:pt x="25140" y="2548"/>
                    </a:lnTo>
                    <a:lnTo>
                      <a:pt x="24760" y="2350"/>
                    </a:lnTo>
                    <a:lnTo>
                      <a:pt x="24345" y="2157"/>
                    </a:lnTo>
                    <a:lnTo>
                      <a:pt x="23913" y="1971"/>
                    </a:lnTo>
                    <a:lnTo>
                      <a:pt x="23446" y="1790"/>
                    </a:lnTo>
                    <a:lnTo>
                      <a:pt x="22962" y="1615"/>
                    </a:lnTo>
                    <a:lnTo>
                      <a:pt x="22443" y="1446"/>
                    </a:lnTo>
                    <a:lnTo>
                      <a:pt x="21907" y="1283"/>
                    </a:lnTo>
                    <a:lnTo>
                      <a:pt x="21112" y="1061"/>
                    </a:lnTo>
                    <a:lnTo>
                      <a:pt x="20731" y="956"/>
                    </a:lnTo>
                    <a:lnTo>
                      <a:pt x="20351" y="857"/>
                    </a:lnTo>
                    <a:lnTo>
                      <a:pt x="19970" y="770"/>
                    </a:lnTo>
                    <a:lnTo>
                      <a:pt x="19607" y="682"/>
                    </a:lnTo>
                    <a:lnTo>
                      <a:pt x="19244" y="601"/>
                    </a:lnTo>
                    <a:lnTo>
                      <a:pt x="18881" y="525"/>
                    </a:lnTo>
                    <a:lnTo>
                      <a:pt x="18518" y="455"/>
                    </a:lnTo>
                    <a:lnTo>
                      <a:pt x="18172" y="391"/>
                    </a:lnTo>
                    <a:lnTo>
                      <a:pt x="17827" y="333"/>
                    </a:lnTo>
                    <a:lnTo>
                      <a:pt x="17481" y="280"/>
                    </a:lnTo>
                    <a:lnTo>
                      <a:pt x="17135" y="233"/>
                    </a:lnTo>
                    <a:lnTo>
                      <a:pt x="16806" y="187"/>
                    </a:lnTo>
                    <a:lnTo>
                      <a:pt x="16461" y="152"/>
                    </a:lnTo>
                    <a:lnTo>
                      <a:pt x="16132" y="117"/>
                    </a:lnTo>
                    <a:lnTo>
                      <a:pt x="15804" y="88"/>
                    </a:lnTo>
                    <a:lnTo>
                      <a:pt x="15475" y="59"/>
                    </a:lnTo>
                    <a:lnTo>
                      <a:pt x="15164" y="41"/>
                    </a:lnTo>
                    <a:lnTo>
                      <a:pt x="14835" y="24"/>
                    </a:lnTo>
                    <a:lnTo>
                      <a:pt x="14524" y="12"/>
                    </a:lnTo>
                    <a:lnTo>
                      <a:pt x="14196" y="6"/>
                    </a:lnTo>
                    <a:lnTo>
                      <a:pt x="13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56" name="Google Shape;256;p18"/>
              <p:cNvSpPr/>
              <p:nvPr/>
            </p:nvSpPr>
            <p:spPr>
              <a:xfrm flipH="1">
                <a:off x="-8143140" y="4458141"/>
                <a:ext cx="176746" cy="196595"/>
              </a:xfrm>
              <a:custGeom>
                <a:avLst/>
                <a:gdLst/>
                <a:ahLst/>
                <a:cxnLst/>
                <a:rect l="l" t="t" r="r" b="b"/>
                <a:pathLst>
                  <a:path w="16686" h="6735" extrusionOk="0">
                    <a:moveTo>
                      <a:pt x="3182" y="0"/>
                    </a:moveTo>
                    <a:lnTo>
                      <a:pt x="2819" y="6"/>
                    </a:lnTo>
                    <a:lnTo>
                      <a:pt x="2473" y="23"/>
                    </a:lnTo>
                    <a:lnTo>
                      <a:pt x="2162" y="53"/>
                    </a:lnTo>
                    <a:lnTo>
                      <a:pt x="1885" y="88"/>
                    </a:lnTo>
                    <a:lnTo>
                      <a:pt x="1609" y="134"/>
                    </a:lnTo>
                    <a:lnTo>
                      <a:pt x="1367" y="187"/>
                    </a:lnTo>
                    <a:lnTo>
                      <a:pt x="1142" y="251"/>
                    </a:lnTo>
                    <a:lnTo>
                      <a:pt x="934" y="327"/>
                    </a:lnTo>
                    <a:lnTo>
                      <a:pt x="761" y="402"/>
                    </a:lnTo>
                    <a:lnTo>
                      <a:pt x="606" y="490"/>
                    </a:lnTo>
                    <a:lnTo>
                      <a:pt x="450" y="583"/>
                    </a:lnTo>
                    <a:lnTo>
                      <a:pt x="329" y="682"/>
                    </a:lnTo>
                    <a:lnTo>
                      <a:pt x="243" y="793"/>
                    </a:lnTo>
                    <a:lnTo>
                      <a:pt x="156" y="904"/>
                    </a:lnTo>
                    <a:lnTo>
                      <a:pt x="87" y="1026"/>
                    </a:lnTo>
                    <a:lnTo>
                      <a:pt x="53" y="1149"/>
                    </a:lnTo>
                    <a:lnTo>
                      <a:pt x="18" y="1277"/>
                    </a:lnTo>
                    <a:lnTo>
                      <a:pt x="1" y="1411"/>
                    </a:lnTo>
                    <a:lnTo>
                      <a:pt x="18" y="1551"/>
                    </a:lnTo>
                    <a:lnTo>
                      <a:pt x="35" y="1691"/>
                    </a:lnTo>
                    <a:lnTo>
                      <a:pt x="70" y="1837"/>
                    </a:lnTo>
                    <a:lnTo>
                      <a:pt x="139" y="1988"/>
                    </a:lnTo>
                    <a:lnTo>
                      <a:pt x="208" y="2140"/>
                    </a:lnTo>
                    <a:lnTo>
                      <a:pt x="295" y="2292"/>
                    </a:lnTo>
                    <a:lnTo>
                      <a:pt x="398" y="2449"/>
                    </a:lnTo>
                    <a:lnTo>
                      <a:pt x="502" y="2606"/>
                    </a:lnTo>
                    <a:lnTo>
                      <a:pt x="640" y="2770"/>
                    </a:lnTo>
                    <a:lnTo>
                      <a:pt x="779" y="2927"/>
                    </a:lnTo>
                    <a:lnTo>
                      <a:pt x="934" y="3090"/>
                    </a:lnTo>
                    <a:lnTo>
                      <a:pt x="1107" y="3254"/>
                    </a:lnTo>
                    <a:lnTo>
                      <a:pt x="1297" y="3417"/>
                    </a:lnTo>
                    <a:lnTo>
                      <a:pt x="1488" y="3580"/>
                    </a:lnTo>
                    <a:lnTo>
                      <a:pt x="1695" y="3738"/>
                    </a:lnTo>
                    <a:lnTo>
                      <a:pt x="1920" y="3901"/>
                    </a:lnTo>
                    <a:lnTo>
                      <a:pt x="2145" y="4058"/>
                    </a:lnTo>
                    <a:lnTo>
                      <a:pt x="2387" y="4216"/>
                    </a:lnTo>
                    <a:lnTo>
                      <a:pt x="2646" y="4373"/>
                    </a:lnTo>
                    <a:lnTo>
                      <a:pt x="2905" y="4525"/>
                    </a:lnTo>
                    <a:lnTo>
                      <a:pt x="3165" y="4676"/>
                    </a:lnTo>
                    <a:lnTo>
                      <a:pt x="3441" y="4822"/>
                    </a:lnTo>
                    <a:lnTo>
                      <a:pt x="3735" y="4968"/>
                    </a:lnTo>
                    <a:lnTo>
                      <a:pt x="4029" y="5108"/>
                    </a:lnTo>
                    <a:lnTo>
                      <a:pt x="4340" y="5242"/>
                    </a:lnTo>
                    <a:lnTo>
                      <a:pt x="4652" y="5370"/>
                    </a:lnTo>
                    <a:lnTo>
                      <a:pt x="4980" y="5498"/>
                    </a:lnTo>
                    <a:lnTo>
                      <a:pt x="5291" y="5621"/>
                    </a:lnTo>
                    <a:lnTo>
                      <a:pt x="5637" y="5737"/>
                    </a:lnTo>
                    <a:lnTo>
                      <a:pt x="5966" y="5848"/>
                    </a:lnTo>
                    <a:lnTo>
                      <a:pt x="6311" y="5947"/>
                    </a:lnTo>
                    <a:lnTo>
                      <a:pt x="6675" y="6046"/>
                    </a:lnTo>
                    <a:lnTo>
                      <a:pt x="7020" y="6134"/>
                    </a:lnTo>
                    <a:lnTo>
                      <a:pt x="7383" y="6216"/>
                    </a:lnTo>
                    <a:lnTo>
                      <a:pt x="7747" y="6291"/>
                    </a:lnTo>
                    <a:lnTo>
                      <a:pt x="8127" y="6361"/>
                    </a:lnTo>
                    <a:lnTo>
                      <a:pt x="8576" y="6437"/>
                    </a:lnTo>
                    <a:lnTo>
                      <a:pt x="9026" y="6501"/>
                    </a:lnTo>
                    <a:lnTo>
                      <a:pt x="9475" y="6560"/>
                    </a:lnTo>
                    <a:lnTo>
                      <a:pt x="9908" y="6612"/>
                    </a:lnTo>
                    <a:lnTo>
                      <a:pt x="10340" y="6653"/>
                    </a:lnTo>
                    <a:lnTo>
                      <a:pt x="10755" y="6682"/>
                    </a:lnTo>
                    <a:lnTo>
                      <a:pt x="11170" y="6711"/>
                    </a:lnTo>
                    <a:lnTo>
                      <a:pt x="11568" y="6729"/>
                    </a:lnTo>
                    <a:lnTo>
                      <a:pt x="11948" y="6734"/>
                    </a:lnTo>
                    <a:lnTo>
                      <a:pt x="12311" y="6734"/>
                    </a:lnTo>
                    <a:lnTo>
                      <a:pt x="12674" y="6729"/>
                    </a:lnTo>
                    <a:lnTo>
                      <a:pt x="13020" y="6711"/>
                    </a:lnTo>
                    <a:lnTo>
                      <a:pt x="13366" y="6688"/>
                    </a:lnTo>
                    <a:lnTo>
                      <a:pt x="13677" y="6659"/>
                    </a:lnTo>
                    <a:lnTo>
                      <a:pt x="13988" y="6612"/>
                    </a:lnTo>
                    <a:lnTo>
                      <a:pt x="14282" y="6565"/>
                    </a:lnTo>
                    <a:lnTo>
                      <a:pt x="14559" y="6507"/>
                    </a:lnTo>
                    <a:lnTo>
                      <a:pt x="14835" y="6443"/>
                    </a:lnTo>
                    <a:lnTo>
                      <a:pt x="15077" y="6367"/>
                    </a:lnTo>
                    <a:lnTo>
                      <a:pt x="15319" y="6285"/>
                    </a:lnTo>
                    <a:lnTo>
                      <a:pt x="15527" y="6192"/>
                    </a:lnTo>
                    <a:lnTo>
                      <a:pt x="15734" y="6093"/>
                    </a:lnTo>
                    <a:lnTo>
                      <a:pt x="15907" y="5982"/>
                    </a:lnTo>
                    <a:lnTo>
                      <a:pt x="16080" y="5872"/>
                    </a:lnTo>
                    <a:lnTo>
                      <a:pt x="16219" y="5743"/>
                    </a:lnTo>
                    <a:lnTo>
                      <a:pt x="16340" y="5609"/>
                    </a:lnTo>
                    <a:lnTo>
                      <a:pt x="16461" y="5469"/>
                    </a:lnTo>
                    <a:lnTo>
                      <a:pt x="16547" y="5318"/>
                    </a:lnTo>
                    <a:lnTo>
                      <a:pt x="16616" y="5160"/>
                    </a:lnTo>
                    <a:lnTo>
                      <a:pt x="16651" y="4991"/>
                    </a:lnTo>
                    <a:lnTo>
                      <a:pt x="16685" y="4816"/>
                    </a:lnTo>
                    <a:lnTo>
                      <a:pt x="16685" y="4630"/>
                    </a:lnTo>
                    <a:lnTo>
                      <a:pt x="16668" y="4461"/>
                    </a:lnTo>
                    <a:lnTo>
                      <a:pt x="16634" y="4297"/>
                    </a:lnTo>
                    <a:lnTo>
                      <a:pt x="16564" y="4128"/>
                    </a:lnTo>
                    <a:lnTo>
                      <a:pt x="16495" y="3971"/>
                    </a:lnTo>
                    <a:lnTo>
                      <a:pt x="16391" y="3808"/>
                    </a:lnTo>
                    <a:lnTo>
                      <a:pt x="16253" y="3656"/>
                    </a:lnTo>
                    <a:lnTo>
                      <a:pt x="16115" y="3498"/>
                    </a:lnTo>
                    <a:lnTo>
                      <a:pt x="15942" y="3347"/>
                    </a:lnTo>
                    <a:lnTo>
                      <a:pt x="15769" y="3201"/>
                    </a:lnTo>
                    <a:lnTo>
                      <a:pt x="15562" y="3055"/>
                    </a:lnTo>
                    <a:lnTo>
                      <a:pt x="15354" y="2915"/>
                    </a:lnTo>
                    <a:lnTo>
                      <a:pt x="15112" y="2776"/>
                    </a:lnTo>
                    <a:lnTo>
                      <a:pt x="14870" y="2636"/>
                    </a:lnTo>
                    <a:lnTo>
                      <a:pt x="14611" y="2501"/>
                    </a:lnTo>
                    <a:lnTo>
                      <a:pt x="14334" y="2367"/>
                    </a:lnTo>
                    <a:lnTo>
                      <a:pt x="14040" y="2239"/>
                    </a:lnTo>
                    <a:lnTo>
                      <a:pt x="13746" y="2117"/>
                    </a:lnTo>
                    <a:lnTo>
                      <a:pt x="13418" y="1994"/>
                    </a:lnTo>
                    <a:lnTo>
                      <a:pt x="13089" y="1872"/>
                    </a:lnTo>
                    <a:lnTo>
                      <a:pt x="12761" y="1755"/>
                    </a:lnTo>
                    <a:lnTo>
                      <a:pt x="12415" y="1639"/>
                    </a:lnTo>
                    <a:lnTo>
                      <a:pt x="12052" y="1528"/>
                    </a:lnTo>
                    <a:lnTo>
                      <a:pt x="11689" y="1417"/>
                    </a:lnTo>
                    <a:lnTo>
                      <a:pt x="11326" y="1312"/>
                    </a:lnTo>
                    <a:lnTo>
                      <a:pt x="10945" y="1213"/>
                    </a:lnTo>
                    <a:lnTo>
                      <a:pt x="10547" y="1108"/>
                    </a:lnTo>
                    <a:lnTo>
                      <a:pt x="9769" y="921"/>
                    </a:lnTo>
                    <a:lnTo>
                      <a:pt x="8957" y="741"/>
                    </a:lnTo>
                    <a:lnTo>
                      <a:pt x="8144" y="577"/>
                    </a:lnTo>
                    <a:lnTo>
                      <a:pt x="7522" y="461"/>
                    </a:lnTo>
                    <a:lnTo>
                      <a:pt x="6934" y="356"/>
                    </a:lnTo>
                    <a:lnTo>
                      <a:pt x="6381" y="268"/>
                    </a:lnTo>
                    <a:lnTo>
                      <a:pt x="5845" y="193"/>
                    </a:lnTo>
                    <a:lnTo>
                      <a:pt x="5343" y="134"/>
                    </a:lnTo>
                    <a:lnTo>
                      <a:pt x="4859" y="82"/>
                    </a:lnTo>
                    <a:lnTo>
                      <a:pt x="4392" y="47"/>
                    </a:lnTo>
                    <a:lnTo>
                      <a:pt x="3960" y="18"/>
                    </a:lnTo>
                    <a:lnTo>
                      <a:pt x="3562" y="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 flipH="1">
                <a:off x="-8356698" y="4202048"/>
                <a:ext cx="603836" cy="421949"/>
              </a:xfrm>
              <a:custGeom>
                <a:avLst/>
                <a:gdLst/>
                <a:ahLst/>
                <a:cxnLst/>
                <a:rect l="l" t="t" r="r" b="b"/>
                <a:pathLst>
                  <a:path w="57006" h="14729" extrusionOk="0">
                    <a:moveTo>
                      <a:pt x="11982" y="1"/>
                    </a:moveTo>
                    <a:lnTo>
                      <a:pt x="11239" y="13"/>
                    </a:lnTo>
                    <a:lnTo>
                      <a:pt x="10495" y="30"/>
                    </a:lnTo>
                    <a:lnTo>
                      <a:pt x="9735" y="59"/>
                    </a:lnTo>
                    <a:lnTo>
                      <a:pt x="8991" y="100"/>
                    </a:lnTo>
                    <a:lnTo>
                      <a:pt x="8265" y="152"/>
                    </a:lnTo>
                    <a:lnTo>
                      <a:pt x="7522" y="211"/>
                    </a:lnTo>
                    <a:lnTo>
                      <a:pt x="6795" y="281"/>
                    </a:lnTo>
                    <a:lnTo>
                      <a:pt x="6069" y="362"/>
                    </a:lnTo>
                    <a:lnTo>
                      <a:pt x="5343" y="456"/>
                    </a:lnTo>
                    <a:lnTo>
                      <a:pt x="4807" y="531"/>
                    </a:lnTo>
                    <a:lnTo>
                      <a:pt x="4288" y="619"/>
                    </a:lnTo>
                    <a:lnTo>
                      <a:pt x="3804" y="706"/>
                    </a:lnTo>
                    <a:lnTo>
                      <a:pt x="3355" y="800"/>
                    </a:lnTo>
                    <a:lnTo>
                      <a:pt x="2940" y="899"/>
                    </a:lnTo>
                    <a:lnTo>
                      <a:pt x="2542" y="1004"/>
                    </a:lnTo>
                    <a:lnTo>
                      <a:pt x="2162" y="1114"/>
                    </a:lnTo>
                    <a:lnTo>
                      <a:pt x="1833" y="1225"/>
                    </a:lnTo>
                    <a:lnTo>
                      <a:pt x="1522" y="1342"/>
                    </a:lnTo>
                    <a:lnTo>
                      <a:pt x="1228" y="1464"/>
                    </a:lnTo>
                    <a:lnTo>
                      <a:pt x="986" y="1587"/>
                    </a:lnTo>
                    <a:lnTo>
                      <a:pt x="761" y="1721"/>
                    </a:lnTo>
                    <a:lnTo>
                      <a:pt x="554" y="1849"/>
                    </a:lnTo>
                    <a:lnTo>
                      <a:pt x="398" y="1983"/>
                    </a:lnTo>
                    <a:lnTo>
                      <a:pt x="260" y="2123"/>
                    </a:lnTo>
                    <a:lnTo>
                      <a:pt x="139" y="2263"/>
                    </a:lnTo>
                    <a:lnTo>
                      <a:pt x="70" y="2409"/>
                    </a:lnTo>
                    <a:lnTo>
                      <a:pt x="18" y="2555"/>
                    </a:lnTo>
                    <a:lnTo>
                      <a:pt x="0" y="2700"/>
                    </a:lnTo>
                    <a:lnTo>
                      <a:pt x="0" y="2852"/>
                    </a:lnTo>
                    <a:lnTo>
                      <a:pt x="52" y="3004"/>
                    </a:lnTo>
                    <a:lnTo>
                      <a:pt x="121" y="3161"/>
                    </a:lnTo>
                    <a:lnTo>
                      <a:pt x="208" y="3313"/>
                    </a:lnTo>
                    <a:lnTo>
                      <a:pt x="346" y="3470"/>
                    </a:lnTo>
                    <a:lnTo>
                      <a:pt x="502" y="3627"/>
                    </a:lnTo>
                    <a:lnTo>
                      <a:pt x="692" y="3785"/>
                    </a:lnTo>
                    <a:lnTo>
                      <a:pt x="917" y="3942"/>
                    </a:lnTo>
                    <a:lnTo>
                      <a:pt x="1159" y="4100"/>
                    </a:lnTo>
                    <a:lnTo>
                      <a:pt x="1436" y="4263"/>
                    </a:lnTo>
                    <a:lnTo>
                      <a:pt x="1747" y="4420"/>
                    </a:lnTo>
                    <a:lnTo>
                      <a:pt x="2093" y="4578"/>
                    </a:lnTo>
                    <a:lnTo>
                      <a:pt x="2456" y="4735"/>
                    </a:lnTo>
                    <a:lnTo>
                      <a:pt x="2922" y="4916"/>
                    </a:lnTo>
                    <a:lnTo>
                      <a:pt x="3372" y="5073"/>
                    </a:lnTo>
                    <a:lnTo>
                      <a:pt x="3822" y="5213"/>
                    </a:lnTo>
                    <a:lnTo>
                      <a:pt x="4254" y="5336"/>
                    </a:lnTo>
                    <a:lnTo>
                      <a:pt x="4669" y="5435"/>
                    </a:lnTo>
                    <a:lnTo>
                      <a:pt x="5084" y="5517"/>
                    </a:lnTo>
                    <a:lnTo>
                      <a:pt x="5499" y="5587"/>
                    </a:lnTo>
                    <a:lnTo>
                      <a:pt x="5914" y="5633"/>
                    </a:lnTo>
                    <a:lnTo>
                      <a:pt x="6311" y="5674"/>
                    </a:lnTo>
                    <a:lnTo>
                      <a:pt x="6709" y="5697"/>
                    </a:lnTo>
                    <a:lnTo>
                      <a:pt x="7107" y="5709"/>
                    </a:lnTo>
                    <a:lnTo>
                      <a:pt x="7504" y="5709"/>
                    </a:lnTo>
                    <a:lnTo>
                      <a:pt x="7902" y="5697"/>
                    </a:lnTo>
                    <a:lnTo>
                      <a:pt x="8282" y="5680"/>
                    </a:lnTo>
                    <a:lnTo>
                      <a:pt x="8680" y="5651"/>
                    </a:lnTo>
                    <a:lnTo>
                      <a:pt x="9095" y="5616"/>
                    </a:lnTo>
                    <a:lnTo>
                      <a:pt x="9493" y="5575"/>
                    </a:lnTo>
                    <a:lnTo>
                      <a:pt x="9890" y="5528"/>
                    </a:lnTo>
                    <a:lnTo>
                      <a:pt x="10737" y="5423"/>
                    </a:lnTo>
                    <a:lnTo>
                      <a:pt x="11602" y="5307"/>
                    </a:lnTo>
                    <a:lnTo>
                      <a:pt x="12501" y="5190"/>
                    </a:lnTo>
                    <a:lnTo>
                      <a:pt x="12968" y="5132"/>
                    </a:lnTo>
                    <a:lnTo>
                      <a:pt x="13435" y="5073"/>
                    </a:lnTo>
                    <a:lnTo>
                      <a:pt x="13936" y="5021"/>
                    </a:lnTo>
                    <a:lnTo>
                      <a:pt x="14437" y="4974"/>
                    </a:lnTo>
                    <a:lnTo>
                      <a:pt x="14956" y="4933"/>
                    </a:lnTo>
                    <a:lnTo>
                      <a:pt x="15492" y="4899"/>
                    </a:lnTo>
                    <a:lnTo>
                      <a:pt x="16045" y="4869"/>
                    </a:lnTo>
                    <a:lnTo>
                      <a:pt x="16616" y="4852"/>
                    </a:lnTo>
                    <a:lnTo>
                      <a:pt x="17273" y="4840"/>
                    </a:lnTo>
                    <a:lnTo>
                      <a:pt x="17947" y="4834"/>
                    </a:lnTo>
                    <a:lnTo>
                      <a:pt x="18604" y="4846"/>
                    </a:lnTo>
                    <a:lnTo>
                      <a:pt x="19261" y="4864"/>
                    </a:lnTo>
                    <a:lnTo>
                      <a:pt x="19936" y="4887"/>
                    </a:lnTo>
                    <a:lnTo>
                      <a:pt x="20593" y="4922"/>
                    </a:lnTo>
                    <a:lnTo>
                      <a:pt x="21250" y="4963"/>
                    </a:lnTo>
                    <a:lnTo>
                      <a:pt x="21889" y="5015"/>
                    </a:lnTo>
                    <a:lnTo>
                      <a:pt x="22546" y="5073"/>
                    </a:lnTo>
                    <a:lnTo>
                      <a:pt x="23186" y="5143"/>
                    </a:lnTo>
                    <a:lnTo>
                      <a:pt x="23826" y="5213"/>
                    </a:lnTo>
                    <a:lnTo>
                      <a:pt x="24466" y="5295"/>
                    </a:lnTo>
                    <a:lnTo>
                      <a:pt x="25105" y="5382"/>
                    </a:lnTo>
                    <a:lnTo>
                      <a:pt x="25728" y="5476"/>
                    </a:lnTo>
                    <a:lnTo>
                      <a:pt x="26350" y="5575"/>
                    </a:lnTo>
                    <a:lnTo>
                      <a:pt x="26955" y="5674"/>
                    </a:lnTo>
                    <a:lnTo>
                      <a:pt x="27561" y="5785"/>
                    </a:lnTo>
                    <a:lnTo>
                      <a:pt x="28166" y="5901"/>
                    </a:lnTo>
                    <a:lnTo>
                      <a:pt x="28771" y="6018"/>
                    </a:lnTo>
                    <a:lnTo>
                      <a:pt x="29359" y="6140"/>
                    </a:lnTo>
                    <a:lnTo>
                      <a:pt x="29929" y="6263"/>
                    </a:lnTo>
                    <a:lnTo>
                      <a:pt x="30500" y="6397"/>
                    </a:lnTo>
                    <a:lnTo>
                      <a:pt x="31070" y="6525"/>
                    </a:lnTo>
                    <a:lnTo>
                      <a:pt x="31624" y="6659"/>
                    </a:lnTo>
                    <a:lnTo>
                      <a:pt x="32160" y="6799"/>
                    </a:lnTo>
                    <a:lnTo>
                      <a:pt x="32696" y="6939"/>
                    </a:lnTo>
                    <a:lnTo>
                      <a:pt x="33750" y="7219"/>
                    </a:lnTo>
                    <a:lnTo>
                      <a:pt x="34736" y="7511"/>
                    </a:lnTo>
                    <a:lnTo>
                      <a:pt x="35687" y="7796"/>
                    </a:lnTo>
                    <a:lnTo>
                      <a:pt x="36205" y="7965"/>
                    </a:lnTo>
                    <a:lnTo>
                      <a:pt x="36707" y="8134"/>
                    </a:lnTo>
                    <a:lnTo>
                      <a:pt x="37191" y="8304"/>
                    </a:lnTo>
                    <a:lnTo>
                      <a:pt x="37641" y="8478"/>
                    </a:lnTo>
                    <a:lnTo>
                      <a:pt x="38090" y="8653"/>
                    </a:lnTo>
                    <a:lnTo>
                      <a:pt x="38540" y="8834"/>
                    </a:lnTo>
                    <a:lnTo>
                      <a:pt x="38955" y="9015"/>
                    </a:lnTo>
                    <a:lnTo>
                      <a:pt x="39370" y="9196"/>
                    </a:lnTo>
                    <a:lnTo>
                      <a:pt x="39767" y="9382"/>
                    </a:lnTo>
                    <a:lnTo>
                      <a:pt x="40165" y="9569"/>
                    </a:lnTo>
                    <a:lnTo>
                      <a:pt x="40908" y="9948"/>
                    </a:lnTo>
                    <a:lnTo>
                      <a:pt x="41652" y="10327"/>
                    </a:lnTo>
                    <a:lnTo>
                      <a:pt x="42361" y="10712"/>
                    </a:lnTo>
                    <a:lnTo>
                      <a:pt x="43778" y="11487"/>
                    </a:lnTo>
                    <a:lnTo>
                      <a:pt x="44487" y="11866"/>
                    </a:lnTo>
                    <a:lnTo>
                      <a:pt x="45213" y="12245"/>
                    </a:lnTo>
                    <a:lnTo>
                      <a:pt x="45974" y="12618"/>
                    </a:lnTo>
                    <a:lnTo>
                      <a:pt x="46372" y="12805"/>
                    </a:lnTo>
                    <a:lnTo>
                      <a:pt x="46770" y="12985"/>
                    </a:lnTo>
                    <a:lnTo>
                      <a:pt x="47185" y="13166"/>
                    </a:lnTo>
                    <a:lnTo>
                      <a:pt x="47600" y="13341"/>
                    </a:lnTo>
                    <a:lnTo>
                      <a:pt x="48032" y="13516"/>
                    </a:lnTo>
                    <a:lnTo>
                      <a:pt x="48481" y="13691"/>
                    </a:lnTo>
                    <a:lnTo>
                      <a:pt x="48827" y="13813"/>
                    </a:lnTo>
                    <a:lnTo>
                      <a:pt x="49190" y="13930"/>
                    </a:lnTo>
                    <a:lnTo>
                      <a:pt x="49553" y="14041"/>
                    </a:lnTo>
                    <a:lnTo>
                      <a:pt x="49916" y="14146"/>
                    </a:lnTo>
                    <a:lnTo>
                      <a:pt x="50279" y="14245"/>
                    </a:lnTo>
                    <a:lnTo>
                      <a:pt x="50660" y="14332"/>
                    </a:lnTo>
                    <a:lnTo>
                      <a:pt x="51040" y="14414"/>
                    </a:lnTo>
                    <a:lnTo>
                      <a:pt x="51403" y="14484"/>
                    </a:lnTo>
                    <a:lnTo>
                      <a:pt x="51784" y="14548"/>
                    </a:lnTo>
                    <a:lnTo>
                      <a:pt x="52147" y="14600"/>
                    </a:lnTo>
                    <a:lnTo>
                      <a:pt x="52510" y="14647"/>
                    </a:lnTo>
                    <a:lnTo>
                      <a:pt x="52873" y="14682"/>
                    </a:lnTo>
                    <a:lnTo>
                      <a:pt x="53219" y="14711"/>
                    </a:lnTo>
                    <a:lnTo>
                      <a:pt x="53565" y="14723"/>
                    </a:lnTo>
                    <a:lnTo>
                      <a:pt x="53910" y="14729"/>
                    </a:lnTo>
                    <a:lnTo>
                      <a:pt x="54239" y="14729"/>
                    </a:lnTo>
                    <a:lnTo>
                      <a:pt x="54550" y="14711"/>
                    </a:lnTo>
                    <a:lnTo>
                      <a:pt x="54844" y="14688"/>
                    </a:lnTo>
                    <a:lnTo>
                      <a:pt x="55138" y="14653"/>
                    </a:lnTo>
                    <a:lnTo>
                      <a:pt x="55415" y="14600"/>
                    </a:lnTo>
                    <a:lnTo>
                      <a:pt x="55657" y="14542"/>
                    </a:lnTo>
                    <a:lnTo>
                      <a:pt x="55899" y="14472"/>
                    </a:lnTo>
                    <a:lnTo>
                      <a:pt x="56123" y="14385"/>
                    </a:lnTo>
                    <a:lnTo>
                      <a:pt x="56314" y="14291"/>
                    </a:lnTo>
                    <a:lnTo>
                      <a:pt x="56487" y="14181"/>
                    </a:lnTo>
                    <a:lnTo>
                      <a:pt x="56642" y="14058"/>
                    </a:lnTo>
                    <a:lnTo>
                      <a:pt x="56763" y="13924"/>
                    </a:lnTo>
                    <a:lnTo>
                      <a:pt x="56867" y="13778"/>
                    </a:lnTo>
                    <a:lnTo>
                      <a:pt x="56953" y="13615"/>
                    </a:lnTo>
                    <a:lnTo>
                      <a:pt x="56988" y="13440"/>
                    </a:lnTo>
                    <a:lnTo>
                      <a:pt x="57005" y="13248"/>
                    </a:lnTo>
                    <a:lnTo>
                      <a:pt x="56988" y="13044"/>
                    </a:lnTo>
                    <a:lnTo>
                      <a:pt x="56971" y="12945"/>
                    </a:lnTo>
                    <a:lnTo>
                      <a:pt x="56953" y="12840"/>
                    </a:lnTo>
                    <a:lnTo>
                      <a:pt x="56850" y="12630"/>
                    </a:lnTo>
                    <a:lnTo>
                      <a:pt x="56729" y="12414"/>
                    </a:lnTo>
                    <a:lnTo>
                      <a:pt x="56556" y="12198"/>
                    </a:lnTo>
                    <a:lnTo>
                      <a:pt x="56348" y="11977"/>
                    </a:lnTo>
                    <a:lnTo>
                      <a:pt x="56106" y="11761"/>
                    </a:lnTo>
                    <a:lnTo>
                      <a:pt x="55847" y="11534"/>
                    </a:lnTo>
                    <a:lnTo>
                      <a:pt x="55536" y="11312"/>
                    </a:lnTo>
                    <a:lnTo>
                      <a:pt x="55207" y="11085"/>
                    </a:lnTo>
                    <a:lnTo>
                      <a:pt x="54861" y="10857"/>
                    </a:lnTo>
                    <a:lnTo>
                      <a:pt x="54481" y="10630"/>
                    </a:lnTo>
                    <a:lnTo>
                      <a:pt x="54083" y="10403"/>
                    </a:lnTo>
                    <a:lnTo>
                      <a:pt x="53668" y="10175"/>
                    </a:lnTo>
                    <a:lnTo>
                      <a:pt x="53236" y="9948"/>
                    </a:lnTo>
                    <a:lnTo>
                      <a:pt x="52786" y="9720"/>
                    </a:lnTo>
                    <a:lnTo>
                      <a:pt x="52337" y="9499"/>
                    </a:lnTo>
                    <a:lnTo>
                      <a:pt x="51853" y="9271"/>
                    </a:lnTo>
                    <a:lnTo>
                      <a:pt x="51386" y="9056"/>
                    </a:lnTo>
                    <a:lnTo>
                      <a:pt x="50400" y="8618"/>
                    </a:lnTo>
                    <a:lnTo>
                      <a:pt x="49415" y="8199"/>
                    </a:lnTo>
                    <a:lnTo>
                      <a:pt x="48429" y="7796"/>
                    </a:lnTo>
                    <a:lnTo>
                      <a:pt x="47478" y="7411"/>
                    </a:lnTo>
                    <a:lnTo>
                      <a:pt x="46562" y="7050"/>
                    </a:lnTo>
                    <a:lnTo>
                      <a:pt x="44902" y="6403"/>
                    </a:lnTo>
                    <a:lnTo>
                      <a:pt x="44020" y="6053"/>
                    </a:lnTo>
                    <a:lnTo>
                      <a:pt x="43121" y="5715"/>
                    </a:lnTo>
                    <a:lnTo>
                      <a:pt x="42188" y="5377"/>
                    </a:lnTo>
                    <a:lnTo>
                      <a:pt x="41254" y="5050"/>
                    </a:lnTo>
                    <a:lnTo>
                      <a:pt x="40286" y="4724"/>
                    </a:lnTo>
                    <a:lnTo>
                      <a:pt x="39318" y="4409"/>
                    </a:lnTo>
                    <a:lnTo>
                      <a:pt x="38315" y="4094"/>
                    </a:lnTo>
                    <a:lnTo>
                      <a:pt x="37312" y="3791"/>
                    </a:lnTo>
                    <a:lnTo>
                      <a:pt x="36275" y="3493"/>
                    </a:lnTo>
                    <a:lnTo>
                      <a:pt x="35220" y="3202"/>
                    </a:lnTo>
                    <a:lnTo>
                      <a:pt x="34148" y="2922"/>
                    </a:lnTo>
                    <a:lnTo>
                      <a:pt x="33059" y="2648"/>
                    </a:lnTo>
                    <a:lnTo>
                      <a:pt x="31952" y="2386"/>
                    </a:lnTo>
                    <a:lnTo>
                      <a:pt x="30828" y="2129"/>
                    </a:lnTo>
                    <a:lnTo>
                      <a:pt x="29670" y="1884"/>
                    </a:lnTo>
                    <a:lnTo>
                      <a:pt x="28511" y="1651"/>
                    </a:lnTo>
                    <a:lnTo>
                      <a:pt x="27872" y="1528"/>
                    </a:lnTo>
                    <a:lnTo>
                      <a:pt x="27215" y="1406"/>
                    </a:lnTo>
                    <a:lnTo>
                      <a:pt x="26540" y="1289"/>
                    </a:lnTo>
                    <a:lnTo>
                      <a:pt x="25866" y="1179"/>
                    </a:lnTo>
                    <a:lnTo>
                      <a:pt x="25192" y="1068"/>
                    </a:lnTo>
                    <a:lnTo>
                      <a:pt x="24500" y="957"/>
                    </a:lnTo>
                    <a:lnTo>
                      <a:pt x="23809" y="858"/>
                    </a:lnTo>
                    <a:lnTo>
                      <a:pt x="23100" y="759"/>
                    </a:lnTo>
                    <a:lnTo>
                      <a:pt x="22374" y="666"/>
                    </a:lnTo>
                    <a:lnTo>
                      <a:pt x="21665" y="578"/>
                    </a:lnTo>
                    <a:lnTo>
                      <a:pt x="20938" y="491"/>
                    </a:lnTo>
                    <a:lnTo>
                      <a:pt x="20212" y="415"/>
                    </a:lnTo>
                    <a:lnTo>
                      <a:pt x="19469" y="339"/>
                    </a:lnTo>
                    <a:lnTo>
                      <a:pt x="18725" y="275"/>
                    </a:lnTo>
                    <a:lnTo>
                      <a:pt x="17999" y="217"/>
                    </a:lnTo>
                    <a:lnTo>
                      <a:pt x="17238" y="164"/>
                    </a:lnTo>
                    <a:lnTo>
                      <a:pt x="16495" y="117"/>
                    </a:lnTo>
                    <a:lnTo>
                      <a:pt x="15752" y="77"/>
                    </a:lnTo>
                    <a:lnTo>
                      <a:pt x="14991" y="48"/>
                    </a:lnTo>
                    <a:lnTo>
                      <a:pt x="14247" y="24"/>
                    </a:lnTo>
                    <a:lnTo>
                      <a:pt x="13487" y="7"/>
                    </a:lnTo>
                    <a:lnTo>
                      <a:pt x="12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58" name="Google Shape;258;p18"/>
              <p:cNvSpPr/>
              <p:nvPr/>
            </p:nvSpPr>
            <p:spPr>
              <a:xfrm flipH="1">
                <a:off x="-8461308" y="4142242"/>
                <a:ext cx="674576" cy="481736"/>
              </a:xfrm>
              <a:custGeom>
                <a:avLst/>
                <a:gdLst/>
                <a:ahLst/>
                <a:cxnLst/>
                <a:rect l="l" t="t" r="r" b="b"/>
                <a:pathLst>
                  <a:path w="65461" h="16816" extrusionOk="0">
                    <a:moveTo>
                      <a:pt x="21440" y="0"/>
                    </a:moveTo>
                    <a:lnTo>
                      <a:pt x="20627" y="6"/>
                    </a:lnTo>
                    <a:lnTo>
                      <a:pt x="19832" y="24"/>
                    </a:lnTo>
                    <a:lnTo>
                      <a:pt x="19054" y="47"/>
                    </a:lnTo>
                    <a:lnTo>
                      <a:pt x="18276" y="88"/>
                    </a:lnTo>
                    <a:lnTo>
                      <a:pt x="17515" y="135"/>
                    </a:lnTo>
                    <a:lnTo>
                      <a:pt x="16772" y="187"/>
                    </a:lnTo>
                    <a:lnTo>
                      <a:pt x="16011" y="251"/>
                    </a:lnTo>
                    <a:lnTo>
                      <a:pt x="15268" y="327"/>
                    </a:lnTo>
                    <a:lnTo>
                      <a:pt x="14541" y="403"/>
                    </a:lnTo>
                    <a:lnTo>
                      <a:pt x="13815" y="490"/>
                    </a:lnTo>
                    <a:lnTo>
                      <a:pt x="13089" y="583"/>
                    </a:lnTo>
                    <a:lnTo>
                      <a:pt x="12380" y="683"/>
                    </a:lnTo>
                    <a:lnTo>
                      <a:pt x="11671" y="793"/>
                    </a:lnTo>
                    <a:lnTo>
                      <a:pt x="10962" y="904"/>
                    </a:lnTo>
                    <a:lnTo>
                      <a:pt x="10254" y="1021"/>
                    </a:lnTo>
                    <a:lnTo>
                      <a:pt x="9562" y="1137"/>
                    </a:lnTo>
                    <a:lnTo>
                      <a:pt x="8870" y="1266"/>
                    </a:lnTo>
                    <a:lnTo>
                      <a:pt x="8179" y="1394"/>
                    </a:lnTo>
                    <a:lnTo>
                      <a:pt x="6813" y="1656"/>
                    </a:lnTo>
                    <a:lnTo>
                      <a:pt x="5447" y="1930"/>
                    </a:lnTo>
                    <a:lnTo>
                      <a:pt x="2732" y="2490"/>
                    </a:lnTo>
                    <a:lnTo>
                      <a:pt x="1367" y="2770"/>
                    </a:lnTo>
                    <a:lnTo>
                      <a:pt x="1" y="3038"/>
                    </a:lnTo>
                    <a:lnTo>
                      <a:pt x="537" y="2939"/>
                    </a:lnTo>
                    <a:lnTo>
                      <a:pt x="1090" y="2846"/>
                    </a:lnTo>
                    <a:lnTo>
                      <a:pt x="1643" y="2758"/>
                    </a:lnTo>
                    <a:lnTo>
                      <a:pt x="2179" y="2677"/>
                    </a:lnTo>
                    <a:lnTo>
                      <a:pt x="2750" y="2601"/>
                    </a:lnTo>
                    <a:lnTo>
                      <a:pt x="3303" y="2537"/>
                    </a:lnTo>
                    <a:lnTo>
                      <a:pt x="3856" y="2473"/>
                    </a:lnTo>
                    <a:lnTo>
                      <a:pt x="4427" y="2420"/>
                    </a:lnTo>
                    <a:lnTo>
                      <a:pt x="4980" y="2373"/>
                    </a:lnTo>
                    <a:lnTo>
                      <a:pt x="5551" y="2327"/>
                    </a:lnTo>
                    <a:lnTo>
                      <a:pt x="6121" y="2292"/>
                    </a:lnTo>
                    <a:lnTo>
                      <a:pt x="6692" y="2263"/>
                    </a:lnTo>
                    <a:lnTo>
                      <a:pt x="7262" y="2239"/>
                    </a:lnTo>
                    <a:lnTo>
                      <a:pt x="7833" y="2222"/>
                    </a:lnTo>
                    <a:lnTo>
                      <a:pt x="8421" y="2210"/>
                    </a:lnTo>
                    <a:lnTo>
                      <a:pt x="8991" y="2204"/>
                    </a:lnTo>
                    <a:lnTo>
                      <a:pt x="9562" y="2199"/>
                    </a:lnTo>
                    <a:lnTo>
                      <a:pt x="10150" y="2204"/>
                    </a:lnTo>
                    <a:lnTo>
                      <a:pt x="10720" y="2210"/>
                    </a:lnTo>
                    <a:lnTo>
                      <a:pt x="11308" y="2228"/>
                    </a:lnTo>
                    <a:lnTo>
                      <a:pt x="11879" y="2245"/>
                    </a:lnTo>
                    <a:lnTo>
                      <a:pt x="12467" y="2269"/>
                    </a:lnTo>
                    <a:lnTo>
                      <a:pt x="13037" y="2298"/>
                    </a:lnTo>
                    <a:lnTo>
                      <a:pt x="13625" y="2333"/>
                    </a:lnTo>
                    <a:lnTo>
                      <a:pt x="14196" y="2368"/>
                    </a:lnTo>
                    <a:lnTo>
                      <a:pt x="14783" y="2408"/>
                    </a:lnTo>
                    <a:lnTo>
                      <a:pt x="15354" y="2455"/>
                    </a:lnTo>
                    <a:lnTo>
                      <a:pt x="15925" y="2508"/>
                    </a:lnTo>
                    <a:lnTo>
                      <a:pt x="16495" y="2560"/>
                    </a:lnTo>
                    <a:lnTo>
                      <a:pt x="17083" y="2618"/>
                    </a:lnTo>
                    <a:lnTo>
                      <a:pt x="17654" y="2677"/>
                    </a:lnTo>
                    <a:lnTo>
                      <a:pt x="18207" y="2747"/>
                    </a:lnTo>
                    <a:lnTo>
                      <a:pt x="19348" y="2887"/>
                    </a:lnTo>
                    <a:lnTo>
                      <a:pt x="20472" y="3038"/>
                    </a:lnTo>
                    <a:lnTo>
                      <a:pt x="21578" y="3207"/>
                    </a:lnTo>
                    <a:lnTo>
                      <a:pt x="22685" y="3382"/>
                    </a:lnTo>
                    <a:lnTo>
                      <a:pt x="23774" y="3575"/>
                    </a:lnTo>
                    <a:lnTo>
                      <a:pt x="24829" y="3773"/>
                    </a:lnTo>
                    <a:lnTo>
                      <a:pt x="25884" y="3977"/>
                    </a:lnTo>
                    <a:lnTo>
                      <a:pt x="26921" y="4193"/>
                    </a:lnTo>
                    <a:lnTo>
                      <a:pt x="27941" y="4414"/>
                    </a:lnTo>
                    <a:lnTo>
                      <a:pt x="28927" y="4636"/>
                    </a:lnTo>
                    <a:lnTo>
                      <a:pt x="29895" y="4869"/>
                    </a:lnTo>
                    <a:lnTo>
                      <a:pt x="30846" y="5102"/>
                    </a:lnTo>
                    <a:lnTo>
                      <a:pt x="31762" y="5341"/>
                    </a:lnTo>
                    <a:lnTo>
                      <a:pt x="32661" y="5580"/>
                    </a:lnTo>
                    <a:lnTo>
                      <a:pt x="33526" y="5825"/>
                    </a:lnTo>
                    <a:lnTo>
                      <a:pt x="34356" y="6064"/>
                    </a:lnTo>
                    <a:lnTo>
                      <a:pt x="34874" y="6216"/>
                    </a:lnTo>
                    <a:lnTo>
                      <a:pt x="35462" y="6402"/>
                    </a:lnTo>
                    <a:lnTo>
                      <a:pt x="36136" y="6618"/>
                    </a:lnTo>
                    <a:lnTo>
                      <a:pt x="36880" y="6857"/>
                    </a:lnTo>
                    <a:lnTo>
                      <a:pt x="37675" y="7125"/>
                    </a:lnTo>
                    <a:lnTo>
                      <a:pt x="38540" y="7411"/>
                    </a:lnTo>
                    <a:lnTo>
                      <a:pt x="39439" y="7726"/>
                    </a:lnTo>
                    <a:lnTo>
                      <a:pt x="40373" y="8058"/>
                    </a:lnTo>
                    <a:lnTo>
                      <a:pt x="41341" y="8402"/>
                    </a:lnTo>
                    <a:lnTo>
                      <a:pt x="42326" y="8770"/>
                    </a:lnTo>
                    <a:lnTo>
                      <a:pt x="43329" y="9149"/>
                    </a:lnTo>
                    <a:lnTo>
                      <a:pt x="44332" y="9539"/>
                    </a:lnTo>
                    <a:lnTo>
                      <a:pt x="45335" y="9936"/>
                    </a:lnTo>
                    <a:lnTo>
                      <a:pt x="46320" y="10344"/>
                    </a:lnTo>
                    <a:lnTo>
                      <a:pt x="47288" y="10758"/>
                    </a:lnTo>
                    <a:lnTo>
                      <a:pt x="48239" y="11178"/>
                    </a:lnTo>
                    <a:lnTo>
                      <a:pt x="49138" y="11597"/>
                    </a:lnTo>
                    <a:lnTo>
                      <a:pt x="50003" y="12017"/>
                    </a:lnTo>
                    <a:lnTo>
                      <a:pt x="50401" y="12227"/>
                    </a:lnTo>
                    <a:lnTo>
                      <a:pt x="50798" y="12437"/>
                    </a:lnTo>
                    <a:lnTo>
                      <a:pt x="51179" y="12641"/>
                    </a:lnTo>
                    <a:lnTo>
                      <a:pt x="51559" y="12851"/>
                    </a:lnTo>
                    <a:lnTo>
                      <a:pt x="51905" y="13055"/>
                    </a:lnTo>
                    <a:lnTo>
                      <a:pt x="52233" y="13259"/>
                    </a:lnTo>
                    <a:lnTo>
                      <a:pt x="52545" y="13463"/>
                    </a:lnTo>
                    <a:lnTo>
                      <a:pt x="52821" y="13661"/>
                    </a:lnTo>
                    <a:lnTo>
                      <a:pt x="53098" y="13860"/>
                    </a:lnTo>
                    <a:lnTo>
                      <a:pt x="53340" y="14052"/>
                    </a:lnTo>
                    <a:lnTo>
                      <a:pt x="53565" y="14244"/>
                    </a:lnTo>
                    <a:lnTo>
                      <a:pt x="53755" y="14431"/>
                    </a:lnTo>
                    <a:lnTo>
                      <a:pt x="53928" y="14618"/>
                    </a:lnTo>
                    <a:lnTo>
                      <a:pt x="54083" y="14798"/>
                    </a:lnTo>
                    <a:lnTo>
                      <a:pt x="54204" y="14973"/>
                    </a:lnTo>
                    <a:lnTo>
                      <a:pt x="54291" y="15148"/>
                    </a:lnTo>
                    <a:lnTo>
                      <a:pt x="54343" y="15317"/>
                    </a:lnTo>
                    <a:lnTo>
                      <a:pt x="54377" y="15480"/>
                    </a:lnTo>
                    <a:lnTo>
                      <a:pt x="54377" y="15638"/>
                    </a:lnTo>
                    <a:lnTo>
                      <a:pt x="54343" y="15795"/>
                    </a:lnTo>
                    <a:lnTo>
                      <a:pt x="54274" y="15941"/>
                    </a:lnTo>
                    <a:lnTo>
                      <a:pt x="54170" y="16087"/>
                    </a:lnTo>
                    <a:lnTo>
                      <a:pt x="54032" y="16227"/>
                    </a:lnTo>
                    <a:lnTo>
                      <a:pt x="53945" y="16291"/>
                    </a:lnTo>
                    <a:lnTo>
                      <a:pt x="53859" y="16355"/>
                    </a:lnTo>
                    <a:lnTo>
                      <a:pt x="53755" y="16419"/>
                    </a:lnTo>
                    <a:lnTo>
                      <a:pt x="53651" y="16483"/>
                    </a:lnTo>
                    <a:lnTo>
                      <a:pt x="53530" y="16542"/>
                    </a:lnTo>
                    <a:lnTo>
                      <a:pt x="53392" y="16600"/>
                    </a:lnTo>
                    <a:lnTo>
                      <a:pt x="53253" y="16658"/>
                    </a:lnTo>
                    <a:lnTo>
                      <a:pt x="53115" y="16711"/>
                    </a:lnTo>
                    <a:lnTo>
                      <a:pt x="52942" y="16763"/>
                    </a:lnTo>
                    <a:lnTo>
                      <a:pt x="52769" y="16816"/>
                    </a:lnTo>
                    <a:lnTo>
                      <a:pt x="53132" y="16746"/>
                    </a:lnTo>
                    <a:lnTo>
                      <a:pt x="53513" y="16682"/>
                    </a:lnTo>
                    <a:lnTo>
                      <a:pt x="54360" y="16542"/>
                    </a:lnTo>
                    <a:lnTo>
                      <a:pt x="55294" y="16396"/>
                    </a:lnTo>
                    <a:lnTo>
                      <a:pt x="56296" y="16244"/>
                    </a:lnTo>
                    <a:lnTo>
                      <a:pt x="57334" y="16081"/>
                    </a:lnTo>
                    <a:lnTo>
                      <a:pt x="58389" y="15912"/>
                    </a:lnTo>
                    <a:lnTo>
                      <a:pt x="59443" y="15737"/>
                    </a:lnTo>
                    <a:lnTo>
                      <a:pt x="59962" y="15644"/>
                    </a:lnTo>
                    <a:lnTo>
                      <a:pt x="60481" y="15545"/>
                    </a:lnTo>
                    <a:lnTo>
                      <a:pt x="60982" y="15445"/>
                    </a:lnTo>
                    <a:lnTo>
                      <a:pt x="61466" y="15346"/>
                    </a:lnTo>
                    <a:lnTo>
                      <a:pt x="61950" y="15236"/>
                    </a:lnTo>
                    <a:lnTo>
                      <a:pt x="62400" y="15131"/>
                    </a:lnTo>
                    <a:lnTo>
                      <a:pt x="62832" y="15014"/>
                    </a:lnTo>
                    <a:lnTo>
                      <a:pt x="63247" y="14897"/>
                    </a:lnTo>
                    <a:lnTo>
                      <a:pt x="63627" y="14781"/>
                    </a:lnTo>
                    <a:lnTo>
                      <a:pt x="63990" y="14653"/>
                    </a:lnTo>
                    <a:lnTo>
                      <a:pt x="64302" y="14524"/>
                    </a:lnTo>
                    <a:lnTo>
                      <a:pt x="64596" y="14396"/>
                    </a:lnTo>
                    <a:lnTo>
                      <a:pt x="64855" y="14256"/>
                    </a:lnTo>
                    <a:lnTo>
                      <a:pt x="64959" y="14186"/>
                    </a:lnTo>
                    <a:lnTo>
                      <a:pt x="65062" y="14116"/>
                    </a:lnTo>
                    <a:lnTo>
                      <a:pt x="65149" y="14040"/>
                    </a:lnTo>
                    <a:lnTo>
                      <a:pt x="65235" y="13970"/>
                    </a:lnTo>
                    <a:lnTo>
                      <a:pt x="65287" y="13895"/>
                    </a:lnTo>
                    <a:lnTo>
                      <a:pt x="65356" y="13819"/>
                    </a:lnTo>
                    <a:lnTo>
                      <a:pt x="65391" y="13737"/>
                    </a:lnTo>
                    <a:lnTo>
                      <a:pt x="65426" y="13661"/>
                    </a:lnTo>
                    <a:lnTo>
                      <a:pt x="65443" y="13580"/>
                    </a:lnTo>
                    <a:lnTo>
                      <a:pt x="65460" y="13498"/>
                    </a:lnTo>
                    <a:lnTo>
                      <a:pt x="65460" y="13399"/>
                    </a:lnTo>
                    <a:lnTo>
                      <a:pt x="65443" y="13300"/>
                    </a:lnTo>
                    <a:lnTo>
                      <a:pt x="65426" y="13195"/>
                    </a:lnTo>
                    <a:lnTo>
                      <a:pt x="65391" y="13096"/>
                    </a:lnTo>
                    <a:lnTo>
                      <a:pt x="65339" y="12997"/>
                    </a:lnTo>
                    <a:lnTo>
                      <a:pt x="65287" y="12892"/>
                    </a:lnTo>
                    <a:lnTo>
                      <a:pt x="65149" y="12693"/>
                    </a:lnTo>
                    <a:lnTo>
                      <a:pt x="64959" y="12495"/>
                    </a:lnTo>
                    <a:lnTo>
                      <a:pt x="64751" y="12297"/>
                    </a:lnTo>
                    <a:lnTo>
                      <a:pt x="64526" y="12099"/>
                    </a:lnTo>
                    <a:lnTo>
                      <a:pt x="64267" y="11906"/>
                    </a:lnTo>
                    <a:lnTo>
                      <a:pt x="63973" y="11720"/>
                    </a:lnTo>
                    <a:lnTo>
                      <a:pt x="63697" y="11527"/>
                    </a:lnTo>
                    <a:lnTo>
                      <a:pt x="63385" y="11347"/>
                    </a:lnTo>
                    <a:lnTo>
                      <a:pt x="63074" y="11166"/>
                    </a:lnTo>
                    <a:lnTo>
                      <a:pt x="62469" y="10810"/>
                    </a:lnTo>
                    <a:lnTo>
                      <a:pt x="61881" y="10478"/>
                    </a:lnTo>
                    <a:lnTo>
                      <a:pt x="60930" y="9941"/>
                    </a:lnTo>
                    <a:lnTo>
                      <a:pt x="59927" y="9411"/>
                    </a:lnTo>
                    <a:lnTo>
                      <a:pt x="58907" y="8886"/>
                    </a:lnTo>
                    <a:lnTo>
                      <a:pt x="57853" y="8367"/>
                    </a:lnTo>
                    <a:lnTo>
                      <a:pt x="56763" y="7860"/>
                    </a:lnTo>
                    <a:lnTo>
                      <a:pt x="56210" y="7609"/>
                    </a:lnTo>
                    <a:lnTo>
                      <a:pt x="55639" y="7359"/>
                    </a:lnTo>
                    <a:lnTo>
                      <a:pt x="55069" y="7108"/>
                    </a:lnTo>
                    <a:lnTo>
                      <a:pt x="54481" y="6863"/>
                    </a:lnTo>
                    <a:lnTo>
                      <a:pt x="53893" y="6618"/>
                    </a:lnTo>
                    <a:lnTo>
                      <a:pt x="53305" y="6379"/>
                    </a:lnTo>
                    <a:lnTo>
                      <a:pt x="52683" y="6140"/>
                    </a:lnTo>
                    <a:lnTo>
                      <a:pt x="52078" y="5901"/>
                    </a:lnTo>
                    <a:lnTo>
                      <a:pt x="51438" y="5668"/>
                    </a:lnTo>
                    <a:lnTo>
                      <a:pt x="50816" y="5440"/>
                    </a:lnTo>
                    <a:lnTo>
                      <a:pt x="50176" y="5213"/>
                    </a:lnTo>
                    <a:lnTo>
                      <a:pt x="49519" y="4986"/>
                    </a:lnTo>
                    <a:lnTo>
                      <a:pt x="48862" y="4764"/>
                    </a:lnTo>
                    <a:lnTo>
                      <a:pt x="48188" y="4548"/>
                    </a:lnTo>
                    <a:lnTo>
                      <a:pt x="47513" y="4333"/>
                    </a:lnTo>
                    <a:lnTo>
                      <a:pt x="46822" y="4117"/>
                    </a:lnTo>
                    <a:lnTo>
                      <a:pt x="46130" y="3907"/>
                    </a:lnTo>
                    <a:lnTo>
                      <a:pt x="45438" y="3703"/>
                    </a:lnTo>
                    <a:lnTo>
                      <a:pt x="44730" y="3499"/>
                    </a:lnTo>
                    <a:lnTo>
                      <a:pt x="44003" y="3301"/>
                    </a:lnTo>
                    <a:lnTo>
                      <a:pt x="43277" y="3108"/>
                    </a:lnTo>
                    <a:lnTo>
                      <a:pt x="42534" y="2916"/>
                    </a:lnTo>
                    <a:lnTo>
                      <a:pt x="41479" y="2647"/>
                    </a:lnTo>
                    <a:lnTo>
                      <a:pt x="40390" y="2385"/>
                    </a:lnTo>
                    <a:lnTo>
                      <a:pt x="39283" y="2134"/>
                    </a:lnTo>
                    <a:lnTo>
                      <a:pt x="38142" y="1884"/>
                    </a:lnTo>
                    <a:lnTo>
                      <a:pt x="36984" y="1650"/>
                    </a:lnTo>
                    <a:lnTo>
                      <a:pt x="35808" y="1423"/>
                    </a:lnTo>
                    <a:lnTo>
                      <a:pt x="35203" y="1312"/>
                    </a:lnTo>
                    <a:lnTo>
                      <a:pt x="34598" y="1207"/>
                    </a:lnTo>
                    <a:lnTo>
                      <a:pt x="33993" y="1108"/>
                    </a:lnTo>
                    <a:lnTo>
                      <a:pt x="33387" y="1009"/>
                    </a:lnTo>
                    <a:lnTo>
                      <a:pt x="32765" y="910"/>
                    </a:lnTo>
                    <a:lnTo>
                      <a:pt x="32143" y="817"/>
                    </a:lnTo>
                    <a:lnTo>
                      <a:pt x="31520" y="729"/>
                    </a:lnTo>
                    <a:lnTo>
                      <a:pt x="30898" y="648"/>
                    </a:lnTo>
                    <a:lnTo>
                      <a:pt x="30258" y="566"/>
                    </a:lnTo>
                    <a:lnTo>
                      <a:pt x="29618" y="496"/>
                    </a:lnTo>
                    <a:lnTo>
                      <a:pt x="28978" y="426"/>
                    </a:lnTo>
                    <a:lnTo>
                      <a:pt x="28339" y="356"/>
                    </a:lnTo>
                    <a:lnTo>
                      <a:pt x="27682" y="298"/>
                    </a:lnTo>
                    <a:lnTo>
                      <a:pt x="27042" y="239"/>
                    </a:lnTo>
                    <a:lnTo>
                      <a:pt x="26385" y="193"/>
                    </a:lnTo>
                    <a:lnTo>
                      <a:pt x="25728" y="146"/>
                    </a:lnTo>
                    <a:lnTo>
                      <a:pt x="25071" y="105"/>
                    </a:lnTo>
                    <a:lnTo>
                      <a:pt x="24397" y="70"/>
                    </a:lnTo>
                    <a:lnTo>
                      <a:pt x="23740" y="47"/>
                    </a:lnTo>
                    <a:lnTo>
                      <a:pt x="23065" y="24"/>
                    </a:lnTo>
                    <a:lnTo>
                      <a:pt x="22253" y="6"/>
                    </a:lnTo>
                    <a:lnTo>
                      <a:pt x="214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 flipH="1">
                <a:off x="-8480982" y="3948280"/>
                <a:ext cx="884039" cy="570286"/>
              </a:xfrm>
              <a:custGeom>
                <a:avLst/>
                <a:gdLst/>
                <a:ahLst/>
                <a:cxnLst/>
                <a:rect l="l" t="t" r="r" b="b"/>
                <a:pathLst>
                  <a:path w="83459" h="19907" extrusionOk="0">
                    <a:moveTo>
                      <a:pt x="17031" y="1"/>
                    </a:moveTo>
                    <a:lnTo>
                      <a:pt x="16097" y="6"/>
                    </a:lnTo>
                    <a:lnTo>
                      <a:pt x="15163" y="18"/>
                    </a:lnTo>
                    <a:lnTo>
                      <a:pt x="14212" y="41"/>
                    </a:lnTo>
                    <a:lnTo>
                      <a:pt x="13279" y="71"/>
                    </a:lnTo>
                    <a:lnTo>
                      <a:pt x="12570" y="106"/>
                    </a:lnTo>
                    <a:lnTo>
                      <a:pt x="11826" y="146"/>
                    </a:lnTo>
                    <a:lnTo>
                      <a:pt x="11083" y="205"/>
                    </a:lnTo>
                    <a:lnTo>
                      <a:pt x="10305" y="269"/>
                    </a:lnTo>
                    <a:lnTo>
                      <a:pt x="9527" y="345"/>
                    </a:lnTo>
                    <a:lnTo>
                      <a:pt x="8749" y="426"/>
                    </a:lnTo>
                    <a:lnTo>
                      <a:pt x="7971" y="520"/>
                    </a:lnTo>
                    <a:lnTo>
                      <a:pt x="7193" y="625"/>
                    </a:lnTo>
                    <a:lnTo>
                      <a:pt x="6432" y="735"/>
                    </a:lnTo>
                    <a:lnTo>
                      <a:pt x="5689" y="858"/>
                    </a:lnTo>
                    <a:lnTo>
                      <a:pt x="4962" y="992"/>
                    </a:lnTo>
                    <a:lnTo>
                      <a:pt x="4271" y="1126"/>
                    </a:lnTo>
                    <a:lnTo>
                      <a:pt x="3596" y="1272"/>
                    </a:lnTo>
                    <a:lnTo>
                      <a:pt x="3285" y="1348"/>
                    </a:lnTo>
                    <a:lnTo>
                      <a:pt x="2974" y="1429"/>
                    </a:lnTo>
                    <a:lnTo>
                      <a:pt x="2680" y="1505"/>
                    </a:lnTo>
                    <a:lnTo>
                      <a:pt x="2403" y="1587"/>
                    </a:lnTo>
                    <a:lnTo>
                      <a:pt x="2127" y="1674"/>
                    </a:lnTo>
                    <a:lnTo>
                      <a:pt x="1868" y="1756"/>
                    </a:lnTo>
                    <a:lnTo>
                      <a:pt x="1625" y="1843"/>
                    </a:lnTo>
                    <a:lnTo>
                      <a:pt x="1401" y="1931"/>
                    </a:lnTo>
                    <a:lnTo>
                      <a:pt x="1176" y="2024"/>
                    </a:lnTo>
                    <a:lnTo>
                      <a:pt x="986" y="2111"/>
                    </a:lnTo>
                    <a:lnTo>
                      <a:pt x="796" y="2205"/>
                    </a:lnTo>
                    <a:lnTo>
                      <a:pt x="640" y="2304"/>
                    </a:lnTo>
                    <a:lnTo>
                      <a:pt x="484" y="2397"/>
                    </a:lnTo>
                    <a:lnTo>
                      <a:pt x="346" y="2496"/>
                    </a:lnTo>
                    <a:lnTo>
                      <a:pt x="242" y="2595"/>
                    </a:lnTo>
                    <a:lnTo>
                      <a:pt x="156" y="2694"/>
                    </a:lnTo>
                    <a:lnTo>
                      <a:pt x="87" y="2793"/>
                    </a:lnTo>
                    <a:lnTo>
                      <a:pt x="35" y="2898"/>
                    </a:lnTo>
                    <a:lnTo>
                      <a:pt x="0" y="3003"/>
                    </a:lnTo>
                    <a:lnTo>
                      <a:pt x="0" y="3108"/>
                    </a:lnTo>
                    <a:lnTo>
                      <a:pt x="17" y="3213"/>
                    </a:lnTo>
                    <a:lnTo>
                      <a:pt x="52" y="3324"/>
                    </a:lnTo>
                    <a:lnTo>
                      <a:pt x="121" y="3435"/>
                    </a:lnTo>
                    <a:lnTo>
                      <a:pt x="208" y="3546"/>
                    </a:lnTo>
                    <a:lnTo>
                      <a:pt x="329" y="3656"/>
                    </a:lnTo>
                    <a:lnTo>
                      <a:pt x="467" y="3767"/>
                    </a:lnTo>
                    <a:lnTo>
                      <a:pt x="640" y="3878"/>
                    </a:lnTo>
                    <a:lnTo>
                      <a:pt x="830" y="3995"/>
                    </a:lnTo>
                    <a:lnTo>
                      <a:pt x="1055" y="4111"/>
                    </a:lnTo>
                    <a:lnTo>
                      <a:pt x="1314" y="4228"/>
                    </a:lnTo>
                    <a:lnTo>
                      <a:pt x="1591" y="4344"/>
                    </a:lnTo>
                    <a:lnTo>
                      <a:pt x="1902" y="4461"/>
                    </a:lnTo>
                    <a:lnTo>
                      <a:pt x="2248" y="4583"/>
                    </a:lnTo>
                    <a:lnTo>
                      <a:pt x="2628" y="4700"/>
                    </a:lnTo>
                    <a:lnTo>
                      <a:pt x="3026" y="4822"/>
                    </a:lnTo>
                    <a:lnTo>
                      <a:pt x="3475" y="4939"/>
                    </a:lnTo>
                    <a:lnTo>
                      <a:pt x="3942" y="5062"/>
                    </a:lnTo>
                    <a:lnTo>
                      <a:pt x="4461" y="5184"/>
                    </a:lnTo>
                    <a:lnTo>
                      <a:pt x="4841" y="5271"/>
                    </a:lnTo>
                    <a:lnTo>
                      <a:pt x="5204" y="5341"/>
                    </a:lnTo>
                    <a:lnTo>
                      <a:pt x="5568" y="5406"/>
                    </a:lnTo>
                    <a:lnTo>
                      <a:pt x="5913" y="5458"/>
                    </a:lnTo>
                    <a:lnTo>
                      <a:pt x="6242" y="5505"/>
                    </a:lnTo>
                    <a:lnTo>
                      <a:pt x="6570" y="5540"/>
                    </a:lnTo>
                    <a:lnTo>
                      <a:pt x="6899" y="5569"/>
                    </a:lnTo>
                    <a:lnTo>
                      <a:pt x="7210" y="5586"/>
                    </a:lnTo>
                    <a:lnTo>
                      <a:pt x="7521" y="5598"/>
                    </a:lnTo>
                    <a:lnTo>
                      <a:pt x="7833" y="5604"/>
                    </a:lnTo>
                    <a:lnTo>
                      <a:pt x="8144" y="5604"/>
                    </a:lnTo>
                    <a:lnTo>
                      <a:pt x="8438" y="5592"/>
                    </a:lnTo>
                    <a:lnTo>
                      <a:pt x="8732" y="5580"/>
                    </a:lnTo>
                    <a:lnTo>
                      <a:pt x="9026" y="5563"/>
                    </a:lnTo>
                    <a:lnTo>
                      <a:pt x="9319" y="5534"/>
                    </a:lnTo>
                    <a:lnTo>
                      <a:pt x="9613" y="5510"/>
                    </a:lnTo>
                    <a:lnTo>
                      <a:pt x="10201" y="5441"/>
                    </a:lnTo>
                    <a:lnTo>
                      <a:pt x="10789" y="5359"/>
                    </a:lnTo>
                    <a:lnTo>
                      <a:pt x="12034" y="5172"/>
                    </a:lnTo>
                    <a:lnTo>
                      <a:pt x="12708" y="5079"/>
                    </a:lnTo>
                    <a:lnTo>
                      <a:pt x="13400" y="4980"/>
                    </a:lnTo>
                    <a:lnTo>
                      <a:pt x="14126" y="4892"/>
                    </a:lnTo>
                    <a:lnTo>
                      <a:pt x="14506" y="4852"/>
                    </a:lnTo>
                    <a:lnTo>
                      <a:pt x="14904" y="4811"/>
                    </a:lnTo>
                    <a:lnTo>
                      <a:pt x="15630" y="4747"/>
                    </a:lnTo>
                    <a:lnTo>
                      <a:pt x="16356" y="4688"/>
                    </a:lnTo>
                    <a:lnTo>
                      <a:pt x="17100" y="4642"/>
                    </a:lnTo>
                    <a:lnTo>
                      <a:pt x="17826" y="4601"/>
                    </a:lnTo>
                    <a:lnTo>
                      <a:pt x="18570" y="4572"/>
                    </a:lnTo>
                    <a:lnTo>
                      <a:pt x="19313" y="4543"/>
                    </a:lnTo>
                    <a:lnTo>
                      <a:pt x="20056" y="4525"/>
                    </a:lnTo>
                    <a:lnTo>
                      <a:pt x="20800" y="4519"/>
                    </a:lnTo>
                    <a:lnTo>
                      <a:pt x="21561" y="4513"/>
                    </a:lnTo>
                    <a:lnTo>
                      <a:pt x="22304" y="4513"/>
                    </a:lnTo>
                    <a:lnTo>
                      <a:pt x="23048" y="4525"/>
                    </a:lnTo>
                    <a:lnTo>
                      <a:pt x="23791" y="4543"/>
                    </a:lnTo>
                    <a:lnTo>
                      <a:pt x="24535" y="4560"/>
                    </a:lnTo>
                    <a:lnTo>
                      <a:pt x="25278" y="4589"/>
                    </a:lnTo>
                    <a:lnTo>
                      <a:pt x="26021" y="4624"/>
                    </a:lnTo>
                    <a:lnTo>
                      <a:pt x="26765" y="4659"/>
                    </a:lnTo>
                    <a:lnTo>
                      <a:pt x="27664" y="4712"/>
                    </a:lnTo>
                    <a:lnTo>
                      <a:pt x="28546" y="4776"/>
                    </a:lnTo>
                    <a:lnTo>
                      <a:pt x="29445" y="4840"/>
                    </a:lnTo>
                    <a:lnTo>
                      <a:pt x="30327" y="4916"/>
                    </a:lnTo>
                    <a:lnTo>
                      <a:pt x="31191" y="5003"/>
                    </a:lnTo>
                    <a:lnTo>
                      <a:pt x="32073" y="5091"/>
                    </a:lnTo>
                    <a:lnTo>
                      <a:pt x="32937" y="5184"/>
                    </a:lnTo>
                    <a:lnTo>
                      <a:pt x="33802" y="5289"/>
                    </a:lnTo>
                    <a:lnTo>
                      <a:pt x="34649" y="5394"/>
                    </a:lnTo>
                    <a:lnTo>
                      <a:pt x="35496" y="5510"/>
                    </a:lnTo>
                    <a:lnTo>
                      <a:pt x="36344" y="5627"/>
                    </a:lnTo>
                    <a:lnTo>
                      <a:pt x="37173" y="5755"/>
                    </a:lnTo>
                    <a:lnTo>
                      <a:pt x="38003" y="5884"/>
                    </a:lnTo>
                    <a:lnTo>
                      <a:pt x="38833" y="6024"/>
                    </a:lnTo>
                    <a:lnTo>
                      <a:pt x="39646" y="6164"/>
                    </a:lnTo>
                    <a:lnTo>
                      <a:pt x="40459" y="6309"/>
                    </a:lnTo>
                    <a:lnTo>
                      <a:pt x="41254" y="6455"/>
                    </a:lnTo>
                    <a:lnTo>
                      <a:pt x="42049" y="6612"/>
                    </a:lnTo>
                    <a:lnTo>
                      <a:pt x="42845" y="6770"/>
                    </a:lnTo>
                    <a:lnTo>
                      <a:pt x="43623" y="6933"/>
                    </a:lnTo>
                    <a:lnTo>
                      <a:pt x="44401" y="7102"/>
                    </a:lnTo>
                    <a:lnTo>
                      <a:pt x="45179" y="7271"/>
                    </a:lnTo>
                    <a:lnTo>
                      <a:pt x="45939" y="7440"/>
                    </a:lnTo>
                    <a:lnTo>
                      <a:pt x="46683" y="7621"/>
                    </a:lnTo>
                    <a:lnTo>
                      <a:pt x="47444" y="7796"/>
                    </a:lnTo>
                    <a:lnTo>
                      <a:pt x="48170" y="7983"/>
                    </a:lnTo>
                    <a:lnTo>
                      <a:pt x="48913" y="8163"/>
                    </a:lnTo>
                    <a:lnTo>
                      <a:pt x="49622" y="8356"/>
                    </a:lnTo>
                    <a:lnTo>
                      <a:pt x="51040" y="8735"/>
                    </a:lnTo>
                    <a:lnTo>
                      <a:pt x="52440" y="9120"/>
                    </a:lnTo>
                    <a:lnTo>
                      <a:pt x="53806" y="9522"/>
                    </a:lnTo>
                    <a:lnTo>
                      <a:pt x="55155" y="9930"/>
                    </a:lnTo>
                    <a:lnTo>
                      <a:pt x="56469" y="10350"/>
                    </a:lnTo>
                    <a:lnTo>
                      <a:pt x="57766" y="10781"/>
                    </a:lnTo>
                    <a:lnTo>
                      <a:pt x="59045" y="11219"/>
                    </a:lnTo>
                    <a:lnTo>
                      <a:pt x="60290" y="11662"/>
                    </a:lnTo>
                    <a:lnTo>
                      <a:pt x="61500" y="12116"/>
                    </a:lnTo>
                    <a:lnTo>
                      <a:pt x="62693" y="12577"/>
                    </a:lnTo>
                    <a:lnTo>
                      <a:pt x="63869" y="13044"/>
                    </a:lnTo>
                    <a:lnTo>
                      <a:pt x="65010" y="13522"/>
                    </a:lnTo>
                    <a:lnTo>
                      <a:pt x="66134" y="14006"/>
                    </a:lnTo>
                    <a:lnTo>
                      <a:pt x="67223" y="14495"/>
                    </a:lnTo>
                    <a:lnTo>
                      <a:pt x="68295" y="14991"/>
                    </a:lnTo>
                    <a:lnTo>
                      <a:pt x="69333" y="15487"/>
                    </a:lnTo>
                    <a:lnTo>
                      <a:pt x="70353" y="15994"/>
                    </a:lnTo>
                    <a:lnTo>
                      <a:pt x="71338" y="16507"/>
                    </a:lnTo>
                    <a:lnTo>
                      <a:pt x="71684" y="16693"/>
                    </a:lnTo>
                    <a:lnTo>
                      <a:pt x="72064" y="16921"/>
                    </a:lnTo>
                    <a:lnTo>
                      <a:pt x="72912" y="17446"/>
                    </a:lnTo>
                    <a:lnTo>
                      <a:pt x="73396" y="17731"/>
                    </a:lnTo>
                    <a:lnTo>
                      <a:pt x="73897" y="18023"/>
                    </a:lnTo>
                    <a:lnTo>
                      <a:pt x="74433" y="18320"/>
                    </a:lnTo>
                    <a:lnTo>
                      <a:pt x="74710" y="18466"/>
                    </a:lnTo>
                    <a:lnTo>
                      <a:pt x="75004" y="18606"/>
                    </a:lnTo>
                    <a:lnTo>
                      <a:pt x="75298" y="18746"/>
                    </a:lnTo>
                    <a:lnTo>
                      <a:pt x="75592" y="18880"/>
                    </a:lnTo>
                    <a:lnTo>
                      <a:pt x="75903" y="19014"/>
                    </a:lnTo>
                    <a:lnTo>
                      <a:pt x="76214" y="19136"/>
                    </a:lnTo>
                    <a:lnTo>
                      <a:pt x="76543" y="19259"/>
                    </a:lnTo>
                    <a:lnTo>
                      <a:pt x="76871" y="19370"/>
                    </a:lnTo>
                    <a:lnTo>
                      <a:pt x="77200" y="19475"/>
                    </a:lnTo>
                    <a:lnTo>
                      <a:pt x="77545" y="19568"/>
                    </a:lnTo>
                    <a:lnTo>
                      <a:pt x="77891" y="19655"/>
                    </a:lnTo>
                    <a:lnTo>
                      <a:pt x="78254" y="19725"/>
                    </a:lnTo>
                    <a:lnTo>
                      <a:pt x="78617" y="19789"/>
                    </a:lnTo>
                    <a:lnTo>
                      <a:pt x="78980" y="19842"/>
                    </a:lnTo>
                    <a:lnTo>
                      <a:pt x="79361" y="19877"/>
                    </a:lnTo>
                    <a:lnTo>
                      <a:pt x="79551" y="19889"/>
                    </a:lnTo>
                    <a:lnTo>
                      <a:pt x="79741" y="19900"/>
                    </a:lnTo>
                    <a:lnTo>
                      <a:pt x="79931" y="19906"/>
                    </a:lnTo>
                    <a:lnTo>
                      <a:pt x="80329" y="19906"/>
                    </a:lnTo>
                    <a:lnTo>
                      <a:pt x="80537" y="19900"/>
                    </a:lnTo>
                    <a:lnTo>
                      <a:pt x="80934" y="19877"/>
                    </a:lnTo>
                    <a:lnTo>
                      <a:pt x="81315" y="19848"/>
                    </a:lnTo>
                    <a:lnTo>
                      <a:pt x="81643" y="19807"/>
                    </a:lnTo>
                    <a:lnTo>
                      <a:pt x="81954" y="19760"/>
                    </a:lnTo>
                    <a:lnTo>
                      <a:pt x="82231" y="19702"/>
                    </a:lnTo>
                    <a:lnTo>
                      <a:pt x="82473" y="19638"/>
                    </a:lnTo>
                    <a:lnTo>
                      <a:pt x="82680" y="19568"/>
                    </a:lnTo>
                    <a:lnTo>
                      <a:pt x="82853" y="19492"/>
                    </a:lnTo>
                    <a:lnTo>
                      <a:pt x="83009" y="19410"/>
                    </a:lnTo>
                    <a:lnTo>
                      <a:pt x="83147" y="19323"/>
                    </a:lnTo>
                    <a:lnTo>
                      <a:pt x="83251" y="19230"/>
                    </a:lnTo>
                    <a:lnTo>
                      <a:pt x="83337" y="19131"/>
                    </a:lnTo>
                    <a:lnTo>
                      <a:pt x="83389" y="19031"/>
                    </a:lnTo>
                    <a:lnTo>
                      <a:pt x="83441" y="18927"/>
                    </a:lnTo>
                    <a:lnTo>
                      <a:pt x="83458" y="18816"/>
                    </a:lnTo>
                    <a:lnTo>
                      <a:pt x="83458" y="18705"/>
                    </a:lnTo>
                    <a:lnTo>
                      <a:pt x="83441" y="18594"/>
                    </a:lnTo>
                    <a:lnTo>
                      <a:pt x="83407" y="18478"/>
                    </a:lnTo>
                    <a:lnTo>
                      <a:pt x="83372" y="18367"/>
                    </a:lnTo>
                    <a:lnTo>
                      <a:pt x="83320" y="18250"/>
                    </a:lnTo>
                    <a:lnTo>
                      <a:pt x="83251" y="18134"/>
                    </a:lnTo>
                    <a:lnTo>
                      <a:pt x="83165" y="18017"/>
                    </a:lnTo>
                    <a:lnTo>
                      <a:pt x="82992" y="17790"/>
                    </a:lnTo>
                    <a:lnTo>
                      <a:pt x="82784" y="17568"/>
                    </a:lnTo>
                    <a:lnTo>
                      <a:pt x="82559" y="17358"/>
                    </a:lnTo>
                    <a:lnTo>
                      <a:pt x="82335" y="17166"/>
                    </a:lnTo>
                    <a:lnTo>
                      <a:pt x="82110" y="16991"/>
                    </a:lnTo>
                    <a:lnTo>
                      <a:pt x="81747" y="16723"/>
                    </a:lnTo>
                    <a:lnTo>
                      <a:pt x="81384" y="16454"/>
                    </a:lnTo>
                    <a:lnTo>
                      <a:pt x="80986" y="16186"/>
                    </a:lnTo>
                    <a:lnTo>
                      <a:pt x="80588" y="15918"/>
                    </a:lnTo>
                    <a:lnTo>
                      <a:pt x="80191" y="15650"/>
                    </a:lnTo>
                    <a:lnTo>
                      <a:pt x="79758" y="15387"/>
                    </a:lnTo>
                    <a:lnTo>
                      <a:pt x="79326" y="15119"/>
                    </a:lnTo>
                    <a:lnTo>
                      <a:pt x="78877" y="14851"/>
                    </a:lnTo>
                    <a:lnTo>
                      <a:pt x="78427" y="14589"/>
                    </a:lnTo>
                    <a:lnTo>
                      <a:pt x="77960" y="14326"/>
                    </a:lnTo>
                    <a:lnTo>
                      <a:pt x="77476" y="14064"/>
                    </a:lnTo>
                    <a:lnTo>
                      <a:pt x="76975" y="13801"/>
                    </a:lnTo>
                    <a:lnTo>
                      <a:pt x="75972" y="13277"/>
                    </a:lnTo>
                    <a:lnTo>
                      <a:pt x="74917" y="12758"/>
                    </a:lnTo>
                    <a:lnTo>
                      <a:pt x="73811" y="12245"/>
                    </a:lnTo>
                    <a:lnTo>
                      <a:pt x="72687" y="11737"/>
                    </a:lnTo>
                    <a:lnTo>
                      <a:pt x="71511" y="11230"/>
                    </a:lnTo>
                    <a:lnTo>
                      <a:pt x="70318" y="10735"/>
                    </a:lnTo>
                    <a:lnTo>
                      <a:pt x="69073" y="10239"/>
                    </a:lnTo>
                    <a:lnTo>
                      <a:pt x="67811" y="9755"/>
                    </a:lnTo>
                    <a:lnTo>
                      <a:pt x="66514" y="9271"/>
                    </a:lnTo>
                    <a:lnTo>
                      <a:pt x="65200" y="8805"/>
                    </a:lnTo>
                    <a:lnTo>
                      <a:pt x="63869" y="8338"/>
                    </a:lnTo>
                    <a:lnTo>
                      <a:pt x="62503" y="7884"/>
                    </a:lnTo>
                    <a:lnTo>
                      <a:pt x="61103" y="7435"/>
                    </a:lnTo>
                    <a:lnTo>
                      <a:pt x="59702" y="6997"/>
                    </a:lnTo>
                    <a:lnTo>
                      <a:pt x="58284" y="6566"/>
                    </a:lnTo>
                    <a:lnTo>
                      <a:pt x="56849" y="6146"/>
                    </a:lnTo>
                    <a:lnTo>
                      <a:pt x="55397" y="5738"/>
                    </a:lnTo>
                    <a:lnTo>
                      <a:pt x="53927" y="5341"/>
                    </a:lnTo>
                    <a:lnTo>
                      <a:pt x="52458" y="4951"/>
                    </a:lnTo>
                    <a:lnTo>
                      <a:pt x="50971" y="4578"/>
                    </a:lnTo>
                    <a:lnTo>
                      <a:pt x="49484" y="4216"/>
                    </a:lnTo>
                    <a:lnTo>
                      <a:pt x="47997" y="3860"/>
                    </a:lnTo>
                    <a:lnTo>
                      <a:pt x="46493" y="3522"/>
                    </a:lnTo>
                    <a:lnTo>
                      <a:pt x="44988" y="3196"/>
                    </a:lnTo>
                    <a:lnTo>
                      <a:pt x="43502" y="2887"/>
                    </a:lnTo>
                    <a:lnTo>
                      <a:pt x="42015" y="2589"/>
                    </a:lnTo>
                    <a:lnTo>
                      <a:pt x="41202" y="2432"/>
                    </a:lnTo>
                    <a:lnTo>
                      <a:pt x="40389" y="2280"/>
                    </a:lnTo>
                    <a:lnTo>
                      <a:pt x="39559" y="2135"/>
                    </a:lnTo>
                    <a:lnTo>
                      <a:pt x="38730" y="1989"/>
                    </a:lnTo>
                    <a:lnTo>
                      <a:pt x="37882" y="1843"/>
                    </a:lnTo>
                    <a:lnTo>
                      <a:pt x="37035" y="1703"/>
                    </a:lnTo>
                    <a:lnTo>
                      <a:pt x="36188" y="1569"/>
                    </a:lnTo>
                    <a:lnTo>
                      <a:pt x="35323" y="1441"/>
                    </a:lnTo>
                    <a:lnTo>
                      <a:pt x="34442" y="1313"/>
                    </a:lnTo>
                    <a:lnTo>
                      <a:pt x="33577" y="1190"/>
                    </a:lnTo>
                    <a:lnTo>
                      <a:pt x="32695" y="1073"/>
                    </a:lnTo>
                    <a:lnTo>
                      <a:pt x="31796" y="957"/>
                    </a:lnTo>
                    <a:lnTo>
                      <a:pt x="30915" y="852"/>
                    </a:lnTo>
                    <a:lnTo>
                      <a:pt x="30015" y="747"/>
                    </a:lnTo>
                    <a:lnTo>
                      <a:pt x="29099" y="654"/>
                    </a:lnTo>
                    <a:lnTo>
                      <a:pt x="28200" y="560"/>
                    </a:lnTo>
                    <a:lnTo>
                      <a:pt x="27284" y="473"/>
                    </a:lnTo>
                    <a:lnTo>
                      <a:pt x="26367" y="397"/>
                    </a:lnTo>
                    <a:lnTo>
                      <a:pt x="25434" y="321"/>
                    </a:lnTo>
                    <a:lnTo>
                      <a:pt x="24517" y="257"/>
                    </a:lnTo>
                    <a:lnTo>
                      <a:pt x="23584" y="199"/>
                    </a:lnTo>
                    <a:lnTo>
                      <a:pt x="22667" y="146"/>
                    </a:lnTo>
                    <a:lnTo>
                      <a:pt x="21734" y="106"/>
                    </a:lnTo>
                    <a:lnTo>
                      <a:pt x="20800" y="65"/>
                    </a:lnTo>
                    <a:lnTo>
                      <a:pt x="19849" y="36"/>
                    </a:lnTo>
                    <a:lnTo>
                      <a:pt x="18915" y="18"/>
                    </a:lnTo>
                    <a:lnTo>
                      <a:pt x="17982" y="6"/>
                    </a:lnTo>
                    <a:lnTo>
                      <a:pt x="170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60" name="Google Shape;260;p18"/>
              <p:cNvSpPr/>
              <p:nvPr/>
            </p:nvSpPr>
            <p:spPr>
              <a:xfrm flipH="1">
                <a:off x="-8591329" y="3888034"/>
                <a:ext cx="958685" cy="630560"/>
              </a:xfrm>
              <a:custGeom>
                <a:avLst/>
                <a:gdLst/>
                <a:ahLst/>
                <a:cxnLst/>
                <a:rect l="l" t="t" r="r" b="b"/>
                <a:pathLst>
                  <a:path w="92761" h="22011" extrusionOk="0">
                    <a:moveTo>
                      <a:pt x="27042" y="0"/>
                    </a:moveTo>
                    <a:lnTo>
                      <a:pt x="26005" y="6"/>
                    </a:lnTo>
                    <a:lnTo>
                      <a:pt x="25002" y="24"/>
                    </a:lnTo>
                    <a:lnTo>
                      <a:pt x="23999" y="47"/>
                    </a:lnTo>
                    <a:lnTo>
                      <a:pt x="23031" y="88"/>
                    </a:lnTo>
                    <a:lnTo>
                      <a:pt x="22062" y="134"/>
                    </a:lnTo>
                    <a:lnTo>
                      <a:pt x="21112" y="193"/>
                    </a:lnTo>
                    <a:lnTo>
                      <a:pt x="20161" y="257"/>
                    </a:lnTo>
                    <a:lnTo>
                      <a:pt x="19227" y="333"/>
                    </a:lnTo>
                    <a:lnTo>
                      <a:pt x="18311" y="420"/>
                    </a:lnTo>
                    <a:lnTo>
                      <a:pt x="17394" y="513"/>
                    </a:lnTo>
                    <a:lnTo>
                      <a:pt x="16495" y="618"/>
                    </a:lnTo>
                    <a:lnTo>
                      <a:pt x="15596" y="723"/>
                    </a:lnTo>
                    <a:lnTo>
                      <a:pt x="14714" y="840"/>
                    </a:lnTo>
                    <a:lnTo>
                      <a:pt x="13833" y="968"/>
                    </a:lnTo>
                    <a:lnTo>
                      <a:pt x="12951" y="1097"/>
                    </a:lnTo>
                    <a:lnTo>
                      <a:pt x="12086" y="1231"/>
                    </a:lnTo>
                    <a:lnTo>
                      <a:pt x="11222" y="1371"/>
                    </a:lnTo>
                    <a:lnTo>
                      <a:pt x="10357" y="1516"/>
                    </a:lnTo>
                    <a:lnTo>
                      <a:pt x="9493" y="1668"/>
                    </a:lnTo>
                    <a:lnTo>
                      <a:pt x="8646" y="1820"/>
                    </a:lnTo>
                    <a:lnTo>
                      <a:pt x="6934" y="2140"/>
                    </a:lnTo>
                    <a:lnTo>
                      <a:pt x="5205" y="2473"/>
                    </a:lnTo>
                    <a:lnTo>
                      <a:pt x="3493" y="2817"/>
                    </a:lnTo>
                    <a:lnTo>
                      <a:pt x="1" y="3505"/>
                    </a:lnTo>
                    <a:lnTo>
                      <a:pt x="796" y="3359"/>
                    </a:lnTo>
                    <a:lnTo>
                      <a:pt x="1591" y="3219"/>
                    </a:lnTo>
                    <a:lnTo>
                      <a:pt x="2387" y="3085"/>
                    </a:lnTo>
                    <a:lnTo>
                      <a:pt x="3199" y="2968"/>
                    </a:lnTo>
                    <a:lnTo>
                      <a:pt x="4012" y="2857"/>
                    </a:lnTo>
                    <a:lnTo>
                      <a:pt x="4824" y="2752"/>
                    </a:lnTo>
                    <a:lnTo>
                      <a:pt x="5654" y="2659"/>
                    </a:lnTo>
                    <a:lnTo>
                      <a:pt x="6467" y="2577"/>
                    </a:lnTo>
                    <a:lnTo>
                      <a:pt x="7297" y="2502"/>
                    </a:lnTo>
                    <a:lnTo>
                      <a:pt x="8144" y="2438"/>
                    </a:lnTo>
                    <a:lnTo>
                      <a:pt x="8974" y="2379"/>
                    </a:lnTo>
                    <a:lnTo>
                      <a:pt x="9804" y="2333"/>
                    </a:lnTo>
                    <a:lnTo>
                      <a:pt x="10651" y="2292"/>
                    </a:lnTo>
                    <a:lnTo>
                      <a:pt x="11498" y="2257"/>
                    </a:lnTo>
                    <a:lnTo>
                      <a:pt x="12346" y="2233"/>
                    </a:lnTo>
                    <a:lnTo>
                      <a:pt x="13193" y="2216"/>
                    </a:lnTo>
                    <a:lnTo>
                      <a:pt x="14040" y="2204"/>
                    </a:lnTo>
                    <a:lnTo>
                      <a:pt x="14887" y="2204"/>
                    </a:lnTo>
                    <a:lnTo>
                      <a:pt x="15734" y="2210"/>
                    </a:lnTo>
                    <a:lnTo>
                      <a:pt x="16599" y="2222"/>
                    </a:lnTo>
                    <a:lnTo>
                      <a:pt x="17446" y="2239"/>
                    </a:lnTo>
                    <a:lnTo>
                      <a:pt x="18293" y="2268"/>
                    </a:lnTo>
                    <a:lnTo>
                      <a:pt x="19158" y="2298"/>
                    </a:lnTo>
                    <a:lnTo>
                      <a:pt x="20005" y="2338"/>
                    </a:lnTo>
                    <a:lnTo>
                      <a:pt x="20869" y="2385"/>
                    </a:lnTo>
                    <a:lnTo>
                      <a:pt x="21717" y="2438"/>
                    </a:lnTo>
                    <a:lnTo>
                      <a:pt x="22564" y="2496"/>
                    </a:lnTo>
                    <a:lnTo>
                      <a:pt x="23411" y="2554"/>
                    </a:lnTo>
                    <a:lnTo>
                      <a:pt x="24258" y="2624"/>
                    </a:lnTo>
                    <a:lnTo>
                      <a:pt x="25106" y="2700"/>
                    </a:lnTo>
                    <a:lnTo>
                      <a:pt x="25953" y="2782"/>
                    </a:lnTo>
                    <a:lnTo>
                      <a:pt x="26800" y="2869"/>
                    </a:lnTo>
                    <a:lnTo>
                      <a:pt x="27630" y="2956"/>
                    </a:lnTo>
                    <a:lnTo>
                      <a:pt x="28477" y="3056"/>
                    </a:lnTo>
                    <a:lnTo>
                      <a:pt x="29307" y="3155"/>
                    </a:lnTo>
                    <a:lnTo>
                      <a:pt x="30137" y="3260"/>
                    </a:lnTo>
                    <a:lnTo>
                      <a:pt x="30967" y="3370"/>
                    </a:lnTo>
                    <a:lnTo>
                      <a:pt x="31779" y="3481"/>
                    </a:lnTo>
                    <a:lnTo>
                      <a:pt x="32609" y="3598"/>
                    </a:lnTo>
                    <a:lnTo>
                      <a:pt x="33422" y="3720"/>
                    </a:lnTo>
                    <a:lnTo>
                      <a:pt x="34235" y="3849"/>
                    </a:lnTo>
                    <a:lnTo>
                      <a:pt x="35030" y="3977"/>
                    </a:lnTo>
                    <a:lnTo>
                      <a:pt x="35843" y="4111"/>
                    </a:lnTo>
                    <a:lnTo>
                      <a:pt x="36638" y="4245"/>
                    </a:lnTo>
                    <a:lnTo>
                      <a:pt x="37416" y="4385"/>
                    </a:lnTo>
                    <a:lnTo>
                      <a:pt x="38211" y="4531"/>
                    </a:lnTo>
                    <a:lnTo>
                      <a:pt x="39750" y="4822"/>
                    </a:lnTo>
                    <a:lnTo>
                      <a:pt x="41272" y="5125"/>
                    </a:lnTo>
                    <a:lnTo>
                      <a:pt x="42758" y="5440"/>
                    </a:lnTo>
                    <a:lnTo>
                      <a:pt x="44228" y="5761"/>
                    </a:lnTo>
                    <a:lnTo>
                      <a:pt x="45646" y="6087"/>
                    </a:lnTo>
                    <a:lnTo>
                      <a:pt x="47046" y="6420"/>
                    </a:lnTo>
                    <a:lnTo>
                      <a:pt x="48395" y="6758"/>
                    </a:lnTo>
                    <a:lnTo>
                      <a:pt x="49709" y="7096"/>
                    </a:lnTo>
                    <a:lnTo>
                      <a:pt x="50988" y="7440"/>
                    </a:lnTo>
                    <a:lnTo>
                      <a:pt x="51507" y="7586"/>
                    </a:lnTo>
                    <a:lnTo>
                      <a:pt x="52181" y="7790"/>
                    </a:lnTo>
                    <a:lnTo>
                      <a:pt x="53011" y="8047"/>
                    </a:lnTo>
                    <a:lnTo>
                      <a:pt x="53980" y="8350"/>
                    </a:lnTo>
                    <a:lnTo>
                      <a:pt x="55052" y="8700"/>
                    </a:lnTo>
                    <a:lnTo>
                      <a:pt x="56227" y="9090"/>
                    </a:lnTo>
                    <a:lnTo>
                      <a:pt x="57507" y="9516"/>
                    </a:lnTo>
                    <a:lnTo>
                      <a:pt x="58855" y="9976"/>
                    </a:lnTo>
                    <a:lnTo>
                      <a:pt x="60273" y="10472"/>
                    </a:lnTo>
                    <a:lnTo>
                      <a:pt x="61743" y="10991"/>
                    </a:lnTo>
                    <a:lnTo>
                      <a:pt x="63247" y="11533"/>
                    </a:lnTo>
                    <a:lnTo>
                      <a:pt x="64786" y="12093"/>
                    </a:lnTo>
                    <a:lnTo>
                      <a:pt x="66325" y="12670"/>
                    </a:lnTo>
                    <a:lnTo>
                      <a:pt x="67863" y="13265"/>
                    </a:lnTo>
                    <a:lnTo>
                      <a:pt x="69385" y="13860"/>
                    </a:lnTo>
                    <a:lnTo>
                      <a:pt x="70889" y="14466"/>
                    </a:lnTo>
                    <a:lnTo>
                      <a:pt x="72324" y="15078"/>
                    </a:lnTo>
                    <a:lnTo>
                      <a:pt x="73033" y="15381"/>
                    </a:lnTo>
                    <a:lnTo>
                      <a:pt x="73725" y="15679"/>
                    </a:lnTo>
                    <a:lnTo>
                      <a:pt x="74399" y="15982"/>
                    </a:lnTo>
                    <a:lnTo>
                      <a:pt x="75056" y="16285"/>
                    </a:lnTo>
                    <a:lnTo>
                      <a:pt x="75678" y="16582"/>
                    </a:lnTo>
                    <a:lnTo>
                      <a:pt x="76284" y="16874"/>
                    </a:lnTo>
                    <a:lnTo>
                      <a:pt x="76871" y="17165"/>
                    </a:lnTo>
                    <a:lnTo>
                      <a:pt x="77425" y="17457"/>
                    </a:lnTo>
                    <a:lnTo>
                      <a:pt x="77961" y="17737"/>
                    </a:lnTo>
                    <a:lnTo>
                      <a:pt x="78462" y="18017"/>
                    </a:lnTo>
                    <a:lnTo>
                      <a:pt x="78929" y="18297"/>
                    </a:lnTo>
                    <a:lnTo>
                      <a:pt x="79378" y="18565"/>
                    </a:lnTo>
                    <a:lnTo>
                      <a:pt x="79776" y="18827"/>
                    </a:lnTo>
                    <a:lnTo>
                      <a:pt x="80139" y="19084"/>
                    </a:lnTo>
                    <a:lnTo>
                      <a:pt x="80468" y="19340"/>
                    </a:lnTo>
                    <a:lnTo>
                      <a:pt x="80762" y="19579"/>
                    </a:lnTo>
                    <a:lnTo>
                      <a:pt x="81021" y="19818"/>
                    </a:lnTo>
                    <a:lnTo>
                      <a:pt x="81211" y="20046"/>
                    </a:lnTo>
                    <a:lnTo>
                      <a:pt x="81384" y="20267"/>
                    </a:lnTo>
                    <a:lnTo>
                      <a:pt x="81453" y="20372"/>
                    </a:lnTo>
                    <a:lnTo>
                      <a:pt x="81505" y="20477"/>
                    </a:lnTo>
                    <a:lnTo>
                      <a:pt x="81540" y="20582"/>
                    </a:lnTo>
                    <a:lnTo>
                      <a:pt x="81574" y="20681"/>
                    </a:lnTo>
                    <a:lnTo>
                      <a:pt x="81574" y="20780"/>
                    </a:lnTo>
                    <a:lnTo>
                      <a:pt x="81592" y="20874"/>
                    </a:lnTo>
                    <a:lnTo>
                      <a:pt x="81574" y="20967"/>
                    </a:lnTo>
                    <a:lnTo>
                      <a:pt x="81557" y="21054"/>
                    </a:lnTo>
                    <a:lnTo>
                      <a:pt x="81522" y="21142"/>
                    </a:lnTo>
                    <a:lnTo>
                      <a:pt x="81471" y="21229"/>
                    </a:lnTo>
                    <a:lnTo>
                      <a:pt x="81401" y="21311"/>
                    </a:lnTo>
                    <a:lnTo>
                      <a:pt x="81332" y="21393"/>
                    </a:lnTo>
                    <a:lnTo>
                      <a:pt x="81228" y="21468"/>
                    </a:lnTo>
                    <a:lnTo>
                      <a:pt x="81125" y="21538"/>
                    </a:lnTo>
                    <a:lnTo>
                      <a:pt x="81004" y="21608"/>
                    </a:lnTo>
                    <a:lnTo>
                      <a:pt x="80883" y="21678"/>
                    </a:lnTo>
                    <a:lnTo>
                      <a:pt x="80727" y="21742"/>
                    </a:lnTo>
                    <a:lnTo>
                      <a:pt x="80554" y="21801"/>
                    </a:lnTo>
                    <a:lnTo>
                      <a:pt x="80381" y="21859"/>
                    </a:lnTo>
                    <a:lnTo>
                      <a:pt x="80191" y="21911"/>
                    </a:lnTo>
                    <a:lnTo>
                      <a:pt x="79984" y="21964"/>
                    </a:lnTo>
                    <a:lnTo>
                      <a:pt x="79742" y="22011"/>
                    </a:lnTo>
                    <a:lnTo>
                      <a:pt x="80122" y="21946"/>
                    </a:lnTo>
                    <a:lnTo>
                      <a:pt x="80502" y="21876"/>
                    </a:lnTo>
                    <a:lnTo>
                      <a:pt x="81384" y="21731"/>
                    </a:lnTo>
                    <a:lnTo>
                      <a:pt x="82335" y="21579"/>
                    </a:lnTo>
                    <a:lnTo>
                      <a:pt x="83372" y="21422"/>
                    </a:lnTo>
                    <a:lnTo>
                      <a:pt x="84444" y="21258"/>
                    </a:lnTo>
                    <a:lnTo>
                      <a:pt x="85534" y="21078"/>
                    </a:lnTo>
                    <a:lnTo>
                      <a:pt x="86640" y="20891"/>
                    </a:lnTo>
                    <a:lnTo>
                      <a:pt x="87176" y="20798"/>
                    </a:lnTo>
                    <a:lnTo>
                      <a:pt x="87712" y="20693"/>
                    </a:lnTo>
                    <a:lnTo>
                      <a:pt x="88231" y="20594"/>
                    </a:lnTo>
                    <a:lnTo>
                      <a:pt x="88732" y="20483"/>
                    </a:lnTo>
                    <a:lnTo>
                      <a:pt x="89216" y="20372"/>
                    </a:lnTo>
                    <a:lnTo>
                      <a:pt x="89701" y="20261"/>
                    </a:lnTo>
                    <a:lnTo>
                      <a:pt x="90133" y="20139"/>
                    </a:lnTo>
                    <a:lnTo>
                      <a:pt x="90565" y="20017"/>
                    </a:lnTo>
                    <a:lnTo>
                      <a:pt x="90963" y="19894"/>
                    </a:lnTo>
                    <a:lnTo>
                      <a:pt x="91308" y="19760"/>
                    </a:lnTo>
                    <a:lnTo>
                      <a:pt x="91637" y="19626"/>
                    </a:lnTo>
                    <a:lnTo>
                      <a:pt x="91931" y="19492"/>
                    </a:lnTo>
                    <a:lnTo>
                      <a:pt x="92069" y="19416"/>
                    </a:lnTo>
                    <a:lnTo>
                      <a:pt x="92190" y="19346"/>
                    </a:lnTo>
                    <a:lnTo>
                      <a:pt x="92294" y="19270"/>
                    </a:lnTo>
                    <a:lnTo>
                      <a:pt x="92398" y="19200"/>
                    </a:lnTo>
                    <a:lnTo>
                      <a:pt x="92484" y="19124"/>
                    </a:lnTo>
                    <a:lnTo>
                      <a:pt x="92571" y="19043"/>
                    </a:lnTo>
                    <a:lnTo>
                      <a:pt x="92623" y="18967"/>
                    </a:lnTo>
                    <a:lnTo>
                      <a:pt x="92674" y="18885"/>
                    </a:lnTo>
                    <a:lnTo>
                      <a:pt x="92726" y="18804"/>
                    </a:lnTo>
                    <a:lnTo>
                      <a:pt x="92744" y="18722"/>
                    </a:lnTo>
                    <a:lnTo>
                      <a:pt x="92761" y="18641"/>
                    </a:lnTo>
                    <a:lnTo>
                      <a:pt x="92761" y="18553"/>
                    </a:lnTo>
                    <a:lnTo>
                      <a:pt x="92744" y="18460"/>
                    </a:lnTo>
                    <a:lnTo>
                      <a:pt x="92726" y="18367"/>
                    </a:lnTo>
                    <a:lnTo>
                      <a:pt x="92709" y="18273"/>
                    </a:lnTo>
                    <a:lnTo>
                      <a:pt x="92674" y="18180"/>
                    </a:lnTo>
                    <a:lnTo>
                      <a:pt x="92553" y="17993"/>
                    </a:lnTo>
                    <a:lnTo>
                      <a:pt x="92415" y="17813"/>
                    </a:lnTo>
                    <a:lnTo>
                      <a:pt x="92242" y="17632"/>
                    </a:lnTo>
                    <a:lnTo>
                      <a:pt x="92035" y="17457"/>
                    </a:lnTo>
                    <a:lnTo>
                      <a:pt x="91810" y="17282"/>
                    </a:lnTo>
                    <a:lnTo>
                      <a:pt x="91551" y="17107"/>
                    </a:lnTo>
                    <a:lnTo>
                      <a:pt x="91291" y="16938"/>
                    </a:lnTo>
                    <a:lnTo>
                      <a:pt x="91015" y="16769"/>
                    </a:lnTo>
                    <a:lnTo>
                      <a:pt x="90427" y="16442"/>
                    </a:lnTo>
                    <a:lnTo>
                      <a:pt x="89822" y="16122"/>
                    </a:lnTo>
                    <a:lnTo>
                      <a:pt x="89251" y="15813"/>
                    </a:lnTo>
                    <a:lnTo>
                      <a:pt x="88559" y="15428"/>
                    </a:lnTo>
                    <a:lnTo>
                      <a:pt x="87851" y="15049"/>
                    </a:lnTo>
                    <a:lnTo>
                      <a:pt x="87124" y="14664"/>
                    </a:lnTo>
                    <a:lnTo>
                      <a:pt x="86398" y="14285"/>
                    </a:lnTo>
                    <a:lnTo>
                      <a:pt x="85655" y="13912"/>
                    </a:lnTo>
                    <a:lnTo>
                      <a:pt x="84894" y="13539"/>
                    </a:lnTo>
                    <a:lnTo>
                      <a:pt x="84133" y="13166"/>
                    </a:lnTo>
                    <a:lnTo>
                      <a:pt x="83355" y="12793"/>
                    </a:lnTo>
                    <a:lnTo>
                      <a:pt x="82577" y="12431"/>
                    </a:lnTo>
                    <a:lnTo>
                      <a:pt x="81782" y="12064"/>
                    </a:lnTo>
                    <a:lnTo>
                      <a:pt x="80969" y="11702"/>
                    </a:lnTo>
                    <a:lnTo>
                      <a:pt x="80157" y="11347"/>
                    </a:lnTo>
                    <a:lnTo>
                      <a:pt x="79327" y="10991"/>
                    </a:lnTo>
                    <a:lnTo>
                      <a:pt x="78479" y="10635"/>
                    </a:lnTo>
                    <a:lnTo>
                      <a:pt x="77632" y="10285"/>
                    </a:lnTo>
                    <a:lnTo>
                      <a:pt x="76768" y="9941"/>
                    </a:lnTo>
                    <a:lnTo>
                      <a:pt x="75903" y="9597"/>
                    </a:lnTo>
                    <a:lnTo>
                      <a:pt x="75021" y="9259"/>
                    </a:lnTo>
                    <a:lnTo>
                      <a:pt x="74122" y="8921"/>
                    </a:lnTo>
                    <a:lnTo>
                      <a:pt x="73223" y="8589"/>
                    </a:lnTo>
                    <a:lnTo>
                      <a:pt x="72290" y="8262"/>
                    </a:lnTo>
                    <a:lnTo>
                      <a:pt x="71373" y="7936"/>
                    </a:lnTo>
                    <a:lnTo>
                      <a:pt x="70422" y="7615"/>
                    </a:lnTo>
                    <a:lnTo>
                      <a:pt x="69471" y="7300"/>
                    </a:lnTo>
                    <a:lnTo>
                      <a:pt x="68503" y="6985"/>
                    </a:lnTo>
                    <a:lnTo>
                      <a:pt x="67535" y="6676"/>
                    </a:lnTo>
                    <a:lnTo>
                      <a:pt x="66532" y="6367"/>
                    </a:lnTo>
                    <a:lnTo>
                      <a:pt x="65547" y="6070"/>
                    </a:lnTo>
                    <a:lnTo>
                      <a:pt x="64526" y="5773"/>
                    </a:lnTo>
                    <a:lnTo>
                      <a:pt x="63506" y="5481"/>
                    </a:lnTo>
                    <a:lnTo>
                      <a:pt x="62469" y="5195"/>
                    </a:lnTo>
                    <a:lnTo>
                      <a:pt x="61414" y="4910"/>
                    </a:lnTo>
                    <a:lnTo>
                      <a:pt x="60550" y="4682"/>
                    </a:lnTo>
                    <a:lnTo>
                      <a:pt x="59668" y="4461"/>
                    </a:lnTo>
                    <a:lnTo>
                      <a:pt x="58769" y="4233"/>
                    </a:lnTo>
                    <a:lnTo>
                      <a:pt x="57870" y="4012"/>
                    </a:lnTo>
                    <a:lnTo>
                      <a:pt x="56953" y="3796"/>
                    </a:lnTo>
                    <a:lnTo>
                      <a:pt x="56037" y="3580"/>
                    </a:lnTo>
                    <a:lnTo>
                      <a:pt x="55103" y="3370"/>
                    </a:lnTo>
                    <a:lnTo>
                      <a:pt x="54153" y="3161"/>
                    </a:lnTo>
                    <a:lnTo>
                      <a:pt x="53202" y="2962"/>
                    </a:lnTo>
                    <a:lnTo>
                      <a:pt x="52251" y="2758"/>
                    </a:lnTo>
                    <a:lnTo>
                      <a:pt x="51282" y="2566"/>
                    </a:lnTo>
                    <a:lnTo>
                      <a:pt x="50297" y="2379"/>
                    </a:lnTo>
                    <a:lnTo>
                      <a:pt x="49311" y="2193"/>
                    </a:lnTo>
                    <a:lnTo>
                      <a:pt x="48309" y="2012"/>
                    </a:lnTo>
                    <a:lnTo>
                      <a:pt x="47306" y="1843"/>
                    </a:lnTo>
                    <a:lnTo>
                      <a:pt x="46286" y="1674"/>
                    </a:lnTo>
                    <a:lnTo>
                      <a:pt x="45266" y="1510"/>
                    </a:lnTo>
                    <a:lnTo>
                      <a:pt x="44245" y="1359"/>
                    </a:lnTo>
                    <a:lnTo>
                      <a:pt x="43208" y="1207"/>
                    </a:lnTo>
                    <a:lnTo>
                      <a:pt x="42153" y="1067"/>
                    </a:lnTo>
                    <a:lnTo>
                      <a:pt x="41099" y="933"/>
                    </a:lnTo>
                    <a:lnTo>
                      <a:pt x="40044" y="811"/>
                    </a:lnTo>
                    <a:lnTo>
                      <a:pt x="38989" y="694"/>
                    </a:lnTo>
                    <a:lnTo>
                      <a:pt x="37917" y="583"/>
                    </a:lnTo>
                    <a:lnTo>
                      <a:pt x="36828" y="484"/>
                    </a:lnTo>
                    <a:lnTo>
                      <a:pt x="35756" y="391"/>
                    </a:lnTo>
                    <a:lnTo>
                      <a:pt x="34667" y="304"/>
                    </a:lnTo>
                    <a:lnTo>
                      <a:pt x="33560" y="234"/>
                    </a:lnTo>
                    <a:lnTo>
                      <a:pt x="32471" y="169"/>
                    </a:lnTo>
                    <a:lnTo>
                      <a:pt x="31364" y="111"/>
                    </a:lnTo>
                    <a:lnTo>
                      <a:pt x="30258" y="70"/>
                    </a:lnTo>
                    <a:lnTo>
                      <a:pt x="29134" y="35"/>
                    </a:lnTo>
                    <a:lnTo>
                      <a:pt x="28079" y="12"/>
                    </a:lnTo>
                    <a:lnTo>
                      <a:pt x="270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 flipH="1">
                <a:off x="-8631031" y="3672903"/>
                <a:ext cx="1122509" cy="728764"/>
              </a:xfrm>
              <a:custGeom>
                <a:avLst/>
                <a:gdLst/>
                <a:ahLst/>
                <a:cxnLst/>
                <a:rect l="l" t="t" r="r" b="b"/>
                <a:pathLst>
                  <a:path w="108823" h="25439" extrusionOk="0">
                    <a:moveTo>
                      <a:pt x="20143" y="0"/>
                    </a:moveTo>
                    <a:lnTo>
                      <a:pt x="18933" y="6"/>
                    </a:lnTo>
                    <a:lnTo>
                      <a:pt x="17705" y="18"/>
                    </a:lnTo>
                    <a:lnTo>
                      <a:pt x="16858" y="35"/>
                    </a:lnTo>
                    <a:lnTo>
                      <a:pt x="15959" y="64"/>
                    </a:lnTo>
                    <a:lnTo>
                      <a:pt x="15042" y="93"/>
                    </a:lnTo>
                    <a:lnTo>
                      <a:pt x="14109" y="128"/>
                    </a:lnTo>
                    <a:lnTo>
                      <a:pt x="13158" y="175"/>
                    </a:lnTo>
                    <a:lnTo>
                      <a:pt x="12207" y="228"/>
                    </a:lnTo>
                    <a:lnTo>
                      <a:pt x="11256" y="286"/>
                    </a:lnTo>
                    <a:lnTo>
                      <a:pt x="10305" y="350"/>
                    </a:lnTo>
                    <a:lnTo>
                      <a:pt x="9354" y="426"/>
                    </a:lnTo>
                    <a:lnTo>
                      <a:pt x="8438" y="513"/>
                    </a:lnTo>
                    <a:lnTo>
                      <a:pt x="7521" y="607"/>
                    </a:lnTo>
                    <a:lnTo>
                      <a:pt x="6639" y="711"/>
                    </a:lnTo>
                    <a:lnTo>
                      <a:pt x="5792" y="828"/>
                    </a:lnTo>
                    <a:lnTo>
                      <a:pt x="5377" y="886"/>
                    </a:lnTo>
                    <a:lnTo>
                      <a:pt x="4980" y="951"/>
                    </a:lnTo>
                    <a:lnTo>
                      <a:pt x="4582" y="1015"/>
                    </a:lnTo>
                    <a:lnTo>
                      <a:pt x="4202" y="1085"/>
                    </a:lnTo>
                    <a:lnTo>
                      <a:pt x="3839" y="1155"/>
                    </a:lnTo>
                    <a:lnTo>
                      <a:pt x="3475" y="1230"/>
                    </a:lnTo>
                    <a:lnTo>
                      <a:pt x="3130" y="1306"/>
                    </a:lnTo>
                    <a:lnTo>
                      <a:pt x="2801" y="1388"/>
                    </a:lnTo>
                    <a:lnTo>
                      <a:pt x="2490" y="1469"/>
                    </a:lnTo>
                    <a:lnTo>
                      <a:pt x="2196" y="1557"/>
                    </a:lnTo>
                    <a:lnTo>
                      <a:pt x="1919" y="1644"/>
                    </a:lnTo>
                    <a:lnTo>
                      <a:pt x="1643" y="1738"/>
                    </a:lnTo>
                    <a:lnTo>
                      <a:pt x="1401" y="1831"/>
                    </a:lnTo>
                    <a:lnTo>
                      <a:pt x="1159" y="1930"/>
                    </a:lnTo>
                    <a:lnTo>
                      <a:pt x="951" y="2029"/>
                    </a:lnTo>
                    <a:lnTo>
                      <a:pt x="761" y="2134"/>
                    </a:lnTo>
                    <a:lnTo>
                      <a:pt x="588" y="2245"/>
                    </a:lnTo>
                    <a:lnTo>
                      <a:pt x="432" y="2356"/>
                    </a:lnTo>
                    <a:lnTo>
                      <a:pt x="311" y="2466"/>
                    </a:lnTo>
                    <a:lnTo>
                      <a:pt x="190" y="2583"/>
                    </a:lnTo>
                    <a:lnTo>
                      <a:pt x="104" y="2705"/>
                    </a:lnTo>
                    <a:lnTo>
                      <a:pt x="52" y="2828"/>
                    </a:lnTo>
                    <a:lnTo>
                      <a:pt x="17" y="2956"/>
                    </a:lnTo>
                    <a:lnTo>
                      <a:pt x="0" y="3090"/>
                    </a:lnTo>
                    <a:lnTo>
                      <a:pt x="17" y="3224"/>
                    </a:lnTo>
                    <a:lnTo>
                      <a:pt x="52" y="3364"/>
                    </a:lnTo>
                    <a:lnTo>
                      <a:pt x="121" y="3504"/>
                    </a:lnTo>
                    <a:lnTo>
                      <a:pt x="208" y="3656"/>
                    </a:lnTo>
                    <a:lnTo>
                      <a:pt x="329" y="3802"/>
                    </a:lnTo>
                    <a:lnTo>
                      <a:pt x="484" y="3959"/>
                    </a:lnTo>
                    <a:lnTo>
                      <a:pt x="657" y="4116"/>
                    </a:lnTo>
                    <a:lnTo>
                      <a:pt x="882" y="4274"/>
                    </a:lnTo>
                    <a:lnTo>
                      <a:pt x="1124" y="4443"/>
                    </a:lnTo>
                    <a:lnTo>
                      <a:pt x="1401" y="4612"/>
                    </a:lnTo>
                    <a:lnTo>
                      <a:pt x="1695" y="4787"/>
                    </a:lnTo>
                    <a:lnTo>
                      <a:pt x="2040" y="4962"/>
                    </a:lnTo>
                    <a:lnTo>
                      <a:pt x="2403" y="5143"/>
                    </a:lnTo>
                    <a:lnTo>
                      <a:pt x="2818" y="5329"/>
                    </a:lnTo>
                    <a:lnTo>
                      <a:pt x="3095" y="5446"/>
                    </a:lnTo>
                    <a:lnTo>
                      <a:pt x="3389" y="5557"/>
                    </a:lnTo>
                    <a:lnTo>
                      <a:pt x="3683" y="5662"/>
                    </a:lnTo>
                    <a:lnTo>
                      <a:pt x="3994" y="5755"/>
                    </a:lnTo>
                    <a:lnTo>
                      <a:pt x="4305" y="5842"/>
                    </a:lnTo>
                    <a:lnTo>
                      <a:pt x="4634" y="5924"/>
                    </a:lnTo>
                    <a:lnTo>
                      <a:pt x="4980" y="6000"/>
                    </a:lnTo>
                    <a:lnTo>
                      <a:pt x="5325" y="6064"/>
                    </a:lnTo>
                    <a:lnTo>
                      <a:pt x="5671" y="6128"/>
                    </a:lnTo>
                    <a:lnTo>
                      <a:pt x="6034" y="6186"/>
                    </a:lnTo>
                    <a:lnTo>
                      <a:pt x="6415" y="6233"/>
                    </a:lnTo>
                    <a:lnTo>
                      <a:pt x="6795" y="6280"/>
                    </a:lnTo>
                    <a:lnTo>
                      <a:pt x="7175" y="6320"/>
                    </a:lnTo>
                    <a:lnTo>
                      <a:pt x="7573" y="6355"/>
                    </a:lnTo>
                    <a:lnTo>
                      <a:pt x="7971" y="6385"/>
                    </a:lnTo>
                    <a:lnTo>
                      <a:pt x="8386" y="6408"/>
                    </a:lnTo>
                    <a:lnTo>
                      <a:pt x="8801" y="6431"/>
                    </a:lnTo>
                    <a:lnTo>
                      <a:pt x="9216" y="6443"/>
                    </a:lnTo>
                    <a:lnTo>
                      <a:pt x="9648" y="6455"/>
                    </a:lnTo>
                    <a:lnTo>
                      <a:pt x="10080" y="6460"/>
                    </a:lnTo>
                    <a:lnTo>
                      <a:pt x="10512" y="6466"/>
                    </a:lnTo>
                    <a:lnTo>
                      <a:pt x="10962" y="6466"/>
                    </a:lnTo>
                    <a:lnTo>
                      <a:pt x="11861" y="6455"/>
                    </a:lnTo>
                    <a:lnTo>
                      <a:pt x="12777" y="6431"/>
                    </a:lnTo>
                    <a:lnTo>
                      <a:pt x="13694" y="6396"/>
                    </a:lnTo>
                    <a:lnTo>
                      <a:pt x="14645" y="6350"/>
                    </a:lnTo>
                    <a:lnTo>
                      <a:pt x="15596" y="6303"/>
                    </a:lnTo>
                    <a:lnTo>
                      <a:pt x="16564" y="6239"/>
                    </a:lnTo>
                    <a:lnTo>
                      <a:pt x="17532" y="6180"/>
                    </a:lnTo>
                    <a:lnTo>
                      <a:pt x="19486" y="6041"/>
                    </a:lnTo>
                    <a:lnTo>
                      <a:pt x="21440" y="5901"/>
                    </a:lnTo>
                    <a:lnTo>
                      <a:pt x="22408" y="5836"/>
                    </a:lnTo>
                    <a:lnTo>
                      <a:pt x="23376" y="5772"/>
                    </a:lnTo>
                    <a:lnTo>
                      <a:pt x="24327" y="5714"/>
                    </a:lnTo>
                    <a:lnTo>
                      <a:pt x="25278" y="5667"/>
                    </a:lnTo>
                    <a:lnTo>
                      <a:pt x="26194" y="5621"/>
                    </a:lnTo>
                    <a:lnTo>
                      <a:pt x="27111" y="5592"/>
                    </a:lnTo>
                    <a:lnTo>
                      <a:pt x="28010" y="5568"/>
                    </a:lnTo>
                    <a:lnTo>
                      <a:pt x="28892" y="5562"/>
                    </a:lnTo>
                    <a:lnTo>
                      <a:pt x="29324" y="5562"/>
                    </a:lnTo>
                    <a:lnTo>
                      <a:pt x="29739" y="5568"/>
                    </a:lnTo>
                    <a:lnTo>
                      <a:pt x="30154" y="5580"/>
                    </a:lnTo>
                    <a:lnTo>
                      <a:pt x="30569" y="5592"/>
                    </a:lnTo>
                    <a:lnTo>
                      <a:pt x="31744" y="5644"/>
                    </a:lnTo>
                    <a:lnTo>
                      <a:pt x="32903" y="5702"/>
                    </a:lnTo>
                    <a:lnTo>
                      <a:pt x="34061" y="5772"/>
                    </a:lnTo>
                    <a:lnTo>
                      <a:pt x="35220" y="5848"/>
                    </a:lnTo>
                    <a:lnTo>
                      <a:pt x="36361" y="5936"/>
                    </a:lnTo>
                    <a:lnTo>
                      <a:pt x="37502" y="6029"/>
                    </a:lnTo>
                    <a:lnTo>
                      <a:pt x="38643" y="6128"/>
                    </a:lnTo>
                    <a:lnTo>
                      <a:pt x="39767" y="6245"/>
                    </a:lnTo>
                    <a:lnTo>
                      <a:pt x="40891" y="6361"/>
                    </a:lnTo>
                    <a:lnTo>
                      <a:pt x="42015" y="6489"/>
                    </a:lnTo>
                    <a:lnTo>
                      <a:pt x="43121" y="6624"/>
                    </a:lnTo>
                    <a:lnTo>
                      <a:pt x="44228" y="6764"/>
                    </a:lnTo>
                    <a:lnTo>
                      <a:pt x="45317" y="6909"/>
                    </a:lnTo>
                    <a:lnTo>
                      <a:pt x="46406" y="7067"/>
                    </a:lnTo>
                    <a:lnTo>
                      <a:pt x="47495" y="7224"/>
                    </a:lnTo>
                    <a:lnTo>
                      <a:pt x="48567" y="7393"/>
                    </a:lnTo>
                    <a:lnTo>
                      <a:pt x="49639" y="7568"/>
                    </a:lnTo>
                    <a:lnTo>
                      <a:pt x="50694" y="7749"/>
                    </a:lnTo>
                    <a:lnTo>
                      <a:pt x="51749" y="7930"/>
                    </a:lnTo>
                    <a:lnTo>
                      <a:pt x="52803" y="8122"/>
                    </a:lnTo>
                    <a:lnTo>
                      <a:pt x="53824" y="8314"/>
                    </a:lnTo>
                    <a:lnTo>
                      <a:pt x="54861" y="8519"/>
                    </a:lnTo>
                    <a:lnTo>
                      <a:pt x="55881" y="8723"/>
                    </a:lnTo>
                    <a:lnTo>
                      <a:pt x="56884" y="8932"/>
                    </a:lnTo>
                    <a:lnTo>
                      <a:pt x="57887" y="9142"/>
                    </a:lnTo>
                    <a:lnTo>
                      <a:pt x="58872" y="9358"/>
                    </a:lnTo>
                    <a:lnTo>
                      <a:pt x="59858" y="9580"/>
                    </a:lnTo>
                    <a:lnTo>
                      <a:pt x="60826" y="9801"/>
                    </a:lnTo>
                    <a:lnTo>
                      <a:pt x="61794" y="10029"/>
                    </a:lnTo>
                    <a:lnTo>
                      <a:pt x="62745" y="10262"/>
                    </a:lnTo>
                    <a:lnTo>
                      <a:pt x="63696" y="10495"/>
                    </a:lnTo>
                    <a:lnTo>
                      <a:pt x="64630" y="10728"/>
                    </a:lnTo>
                    <a:lnTo>
                      <a:pt x="65581" y="10973"/>
                    </a:lnTo>
                    <a:lnTo>
                      <a:pt x="66532" y="11224"/>
                    </a:lnTo>
                    <a:lnTo>
                      <a:pt x="67465" y="11475"/>
                    </a:lnTo>
                    <a:lnTo>
                      <a:pt x="68399" y="11731"/>
                    </a:lnTo>
                    <a:lnTo>
                      <a:pt x="69315" y="11988"/>
                    </a:lnTo>
                    <a:lnTo>
                      <a:pt x="70232" y="12250"/>
                    </a:lnTo>
                    <a:lnTo>
                      <a:pt x="71131" y="12518"/>
                    </a:lnTo>
                    <a:lnTo>
                      <a:pt x="72030" y="12786"/>
                    </a:lnTo>
                    <a:lnTo>
                      <a:pt x="72929" y="13060"/>
                    </a:lnTo>
                    <a:lnTo>
                      <a:pt x="73811" y="13335"/>
                    </a:lnTo>
                    <a:lnTo>
                      <a:pt x="74675" y="13614"/>
                    </a:lnTo>
                    <a:lnTo>
                      <a:pt x="75557" y="13894"/>
                    </a:lnTo>
                    <a:lnTo>
                      <a:pt x="76404" y="14174"/>
                    </a:lnTo>
                    <a:lnTo>
                      <a:pt x="77251" y="14466"/>
                    </a:lnTo>
                    <a:lnTo>
                      <a:pt x="78099" y="14751"/>
                    </a:lnTo>
                    <a:lnTo>
                      <a:pt x="78929" y="15043"/>
                    </a:lnTo>
                    <a:lnTo>
                      <a:pt x="79758" y="15340"/>
                    </a:lnTo>
                    <a:lnTo>
                      <a:pt x="80588" y="15632"/>
                    </a:lnTo>
                    <a:lnTo>
                      <a:pt x="81401" y="15935"/>
                    </a:lnTo>
                    <a:lnTo>
                      <a:pt x="82196" y="16238"/>
                    </a:lnTo>
                    <a:lnTo>
                      <a:pt x="82992" y="16541"/>
                    </a:lnTo>
                    <a:lnTo>
                      <a:pt x="83787" y="16844"/>
                    </a:lnTo>
                    <a:lnTo>
                      <a:pt x="85326" y="17463"/>
                    </a:lnTo>
                    <a:lnTo>
                      <a:pt x="86847" y="18092"/>
                    </a:lnTo>
                    <a:lnTo>
                      <a:pt x="88334" y="18728"/>
                    </a:lnTo>
                    <a:lnTo>
                      <a:pt x="89804" y="19369"/>
                    </a:lnTo>
                    <a:lnTo>
                      <a:pt x="91222" y="20022"/>
                    </a:lnTo>
                    <a:lnTo>
                      <a:pt x="91533" y="20162"/>
                    </a:lnTo>
                    <a:lnTo>
                      <a:pt x="91827" y="20314"/>
                    </a:lnTo>
                    <a:lnTo>
                      <a:pt x="92415" y="20634"/>
                    </a:lnTo>
                    <a:lnTo>
                      <a:pt x="93037" y="20978"/>
                    </a:lnTo>
                    <a:lnTo>
                      <a:pt x="93642" y="21346"/>
                    </a:lnTo>
                    <a:lnTo>
                      <a:pt x="94922" y="22115"/>
                    </a:lnTo>
                    <a:lnTo>
                      <a:pt x="95596" y="22506"/>
                    </a:lnTo>
                    <a:lnTo>
                      <a:pt x="96270" y="22897"/>
                    </a:lnTo>
                    <a:lnTo>
                      <a:pt x="96979" y="23276"/>
                    </a:lnTo>
                    <a:lnTo>
                      <a:pt x="97360" y="23462"/>
                    </a:lnTo>
                    <a:lnTo>
                      <a:pt x="97723" y="23643"/>
                    </a:lnTo>
                    <a:lnTo>
                      <a:pt x="98103" y="23818"/>
                    </a:lnTo>
                    <a:lnTo>
                      <a:pt x="98483" y="23987"/>
                    </a:lnTo>
                    <a:lnTo>
                      <a:pt x="98881" y="24150"/>
                    </a:lnTo>
                    <a:lnTo>
                      <a:pt x="99279" y="24308"/>
                    </a:lnTo>
                    <a:lnTo>
                      <a:pt x="99694" y="24453"/>
                    </a:lnTo>
                    <a:lnTo>
                      <a:pt x="100109" y="24593"/>
                    </a:lnTo>
                    <a:lnTo>
                      <a:pt x="100524" y="24727"/>
                    </a:lnTo>
                    <a:lnTo>
                      <a:pt x="100973" y="24844"/>
                    </a:lnTo>
                    <a:lnTo>
                      <a:pt x="101405" y="24955"/>
                    </a:lnTo>
                    <a:lnTo>
                      <a:pt x="101872" y="25054"/>
                    </a:lnTo>
                    <a:lnTo>
                      <a:pt x="102339" y="25141"/>
                    </a:lnTo>
                    <a:lnTo>
                      <a:pt x="102806" y="25211"/>
                    </a:lnTo>
                    <a:lnTo>
                      <a:pt x="103152" y="25258"/>
                    </a:lnTo>
                    <a:lnTo>
                      <a:pt x="103497" y="25299"/>
                    </a:lnTo>
                    <a:lnTo>
                      <a:pt x="103826" y="25334"/>
                    </a:lnTo>
                    <a:lnTo>
                      <a:pt x="104137" y="25369"/>
                    </a:lnTo>
                    <a:lnTo>
                      <a:pt x="104431" y="25392"/>
                    </a:lnTo>
                    <a:lnTo>
                      <a:pt x="104725" y="25410"/>
                    </a:lnTo>
                    <a:lnTo>
                      <a:pt x="105002" y="25421"/>
                    </a:lnTo>
                    <a:lnTo>
                      <a:pt x="105278" y="25433"/>
                    </a:lnTo>
                    <a:lnTo>
                      <a:pt x="105520" y="25439"/>
                    </a:lnTo>
                    <a:lnTo>
                      <a:pt x="105762" y="25439"/>
                    </a:lnTo>
                    <a:lnTo>
                      <a:pt x="106004" y="25433"/>
                    </a:lnTo>
                    <a:lnTo>
                      <a:pt x="106229" y="25421"/>
                    </a:lnTo>
                    <a:lnTo>
                      <a:pt x="106437" y="25410"/>
                    </a:lnTo>
                    <a:lnTo>
                      <a:pt x="106644" y="25392"/>
                    </a:lnTo>
                    <a:lnTo>
                      <a:pt x="106834" y="25369"/>
                    </a:lnTo>
                    <a:lnTo>
                      <a:pt x="107007" y="25340"/>
                    </a:lnTo>
                    <a:lnTo>
                      <a:pt x="107180" y="25310"/>
                    </a:lnTo>
                    <a:lnTo>
                      <a:pt x="107353" y="25275"/>
                    </a:lnTo>
                    <a:lnTo>
                      <a:pt x="107509" y="25240"/>
                    </a:lnTo>
                    <a:lnTo>
                      <a:pt x="107647" y="25200"/>
                    </a:lnTo>
                    <a:lnTo>
                      <a:pt x="107785" y="25153"/>
                    </a:lnTo>
                    <a:lnTo>
                      <a:pt x="107906" y="25106"/>
                    </a:lnTo>
                    <a:lnTo>
                      <a:pt x="108027" y="25054"/>
                    </a:lnTo>
                    <a:lnTo>
                      <a:pt x="108131" y="25001"/>
                    </a:lnTo>
                    <a:lnTo>
                      <a:pt x="108218" y="24949"/>
                    </a:lnTo>
                    <a:lnTo>
                      <a:pt x="108321" y="24885"/>
                    </a:lnTo>
                    <a:lnTo>
                      <a:pt x="108477" y="24762"/>
                    </a:lnTo>
                    <a:lnTo>
                      <a:pt x="108598" y="24628"/>
                    </a:lnTo>
                    <a:lnTo>
                      <a:pt x="108702" y="24482"/>
                    </a:lnTo>
                    <a:lnTo>
                      <a:pt x="108754" y="24331"/>
                    </a:lnTo>
                    <a:lnTo>
                      <a:pt x="108805" y="24173"/>
                    </a:lnTo>
                    <a:lnTo>
                      <a:pt x="108823" y="24010"/>
                    </a:lnTo>
                    <a:lnTo>
                      <a:pt x="108805" y="23841"/>
                    </a:lnTo>
                    <a:lnTo>
                      <a:pt x="108771" y="23672"/>
                    </a:lnTo>
                    <a:lnTo>
                      <a:pt x="108719" y="23497"/>
                    </a:lnTo>
                    <a:lnTo>
                      <a:pt x="108633" y="23322"/>
                    </a:lnTo>
                    <a:lnTo>
                      <a:pt x="108546" y="23147"/>
                    </a:lnTo>
                    <a:lnTo>
                      <a:pt x="108425" y="22967"/>
                    </a:lnTo>
                    <a:lnTo>
                      <a:pt x="108304" y="22797"/>
                    </a:lnTo>
                    <a:lnTo>
                      <a:pt x="108148" y="22623"/>
                    </a:lnTo>
                    <a:lnTo>
                      <a:pt x="107993" y="22459"/>
                    </a:lnTo>
                    <a:lnTo>
                      <a:pt x="107820" y="22296"/>
                    </a:lnTo>
                    <a:lnTo>
                      <a:pt x="107647" y="22133"/>
                    </a:lnTo>
                    <a:lnTo>
                      <a:pt x="107457" y="21987"/>
                    </a:lnTo>
                    <a:lnTo>
                      <a:pt x="107249" y="21841"/>
                    </a:lnTo>
                    <a:lnTo>
                      <a:pt x="106748" y="21497"/>
                    </a:lnTo>
                    <a:lnTo>
                      <a:pt x="106229" y="21159"/>
                    </a:lnTo>
                    <a:lnTo>
                      <a:pt x="105693" y="20815"/>
                    </a:lnTo>
                    <a:lnTo>
                      <a:pt x="105140" y="20477"/>
                    </a:lnTo>
                    <a:lnTo>
                      <a:pt x="104587" y="20139"/>
                    </a:lnTo>
                    <a:lnTo>
                      <a:pt x="103999" y="19801"/>
                    </a:lnTo>
                    <a:lnTo>
                      <a:pt x="103411" y="19462"/>
                    </a:lnTo>
                    <a:lnTo>
                      <a:pt x="102806" y="19124"/>
                    </a:lnTo>
                    <a:lnTo>
                      <a:pt x="102183" y="18792"/>
                    </a:lnTo>
                    <a:lnTo>
                      <a:pt x="101544" y="18454"/>
                    </a:lnTo>
                    <a:lnTo>
                      <a:pt x="100887" y="18121"/>
                    </a:lnTo>
                    <a:lnTo>
                      <a:pt x="100230" y="17789"/>
                    </a:lnTo>
                    <a:lnTo>
                      <a:pt x="99555" y="17457"/>
                    </a:lnTo>
                    <a:lnTo>
                      <a:pt x="98881" y="17130"/>
                    </a:lnTo>
                    <a:lnTo>
                      <a:pt x="98172" y="16798"/>
                    </a:lnTo>
                    <a:lnTo>
                      <a:pt x="97463" y="16471"/>
                    </a:lnTo>
                    <a:lnTo>
                      <a:pt x="96754" y="16145"/>
                    </a:lnTo>
                    <a:lnTo>
                      <a:pt x="96011" y="15824"/>
                    </a:lnTo>
                    <a:lnTo>
                      <a:pt x="95267" y="15498"/>
                    </a:lnTo>
                    <a:lnTo>
                      <a:pt x="94524" y="15177"/>
                    </a:lnTo>
                    <a:lnTo>
                      <a:pt x="93746" y="14862"/>
                    </a:lnTo>
                    <a:lnTo>
                      <a:pt x="92985" y="14541"/>
                    </a:lnTo>
                    <a:lnTo>
                      <a:pt x="92190" y="14227"/>
                    </a:lnTo>
                    <a:lnTo>
                      <a:pt x="91395" y="13912"/>
                    </a:lnTo>
                    <a:lnTo>
                      <a:pt x="90599" y="13603"/>
                    </a:lnTo>
                    <a:lnTo>
                      <a:pt x="89787" y="13288"/>
                    </a:lnTo>
                    <a:lnTo>
                      <a:pt x="88957" y="12985"/>
                    </a:lnTo>
                    <a:lnTo>
                      <a:pt x="88127" y="12676"/>
                    </a:lnTo>
                    <a:lnTo>
                      <a:pt x="87297" y="12372"/>
                    </a:lnTo>
                    <a:lnTo>
                      <a:pt x="86450" y="12069"/>
                    </a:lnTo>
                    <a:lnTo>
                      <a:pt x="84721" y="11475"/>
                    </a:lnTo>
                    <a:lnTo>
                      <a:pt x="82974" y="10892"/>
                    </a:lnTo>
                    <a:lnTo>
                      <a:pt x="81211" y="10314"/>
                    </a:lnTo>
                    <a:lnTo>
                      <a:pt x="79413" y="9749"/>
                    </a:lnTo>
                    <a:lnTo>
                      <a:pt x="77580" y="9189"/>
                    </a:lnTo>
                    <a:lnTo>
                      <a:pt x="75747" y="8647"/>
                    </a:lnTo>
                    <a:lnTo>
                      <a:pt x="73880" y="8116"/>
                    </a:lnTo>
                    <a:lnTo>
                      <a:pt x="71995" y="7597"/>
                    </a:lnTo>
                    <a:lnTo>
                      <a:pt x="70111" y="7090"/>
                    </a:lnTo>
                    <a:lnTo>
                      <a:pt x="68191" y="6600"/>
                    </a:lnTo>
                    <a:lnTo>
                      <a:pt x="66272" y="6122"/>
                    </a:lnTo>
                    <a:lnTo>
                      <a:pt x="64353" y="5656"/>
                    </a:lnTo>
                    <a:lnTo>
                      <a:pt x="62417" y="5207"/>
                    </a:lnTo>
                    <a:lnTo>
                      <a:pt x="60480" y="4775"/>
                    </a:lnTo>
                    <a:lnTo>
                      <a:pt x="58544" y="4356"/>
                    </a:lnTo>
                    <a:lnTo>
                      <a:pt x="56607" y="3953"/>
                    </a:lnTo>
                    <a:lnTo>
                      <a:pt x="55639" y="3755"/>
                    </a:lnTo>
                    <a:lnTo>
                      <a:pt x="54671" y="3568"/>
                    </a:lnTo>
                    <a:lnTo>
                      <a:pt x="53616" y="3364"/>
                    </a:lnTo>
                    <a:lnTo>
                      <a:pt x="52561" y="3166"/>
                    </a:lnTo>
                    <a:lnTo>
                      <a:pt x="51489" y="2974"/>
                    </a:lnTo>
                    <a:lnTo>
                      <a:pt x="50417" y="2781"/>
                    </a:lnTo>
                    <a:lnTo>
                      <a:pt x="49345" y="2601"/>
                    </a:lnTo>
                    <a:lnTo>
                      <a:pt x="48239" y="2420"/>
                    </a:lnTo>
                    <a:lnTo>
                      <a:pt x="47150" y="2239"/>
                    </a:lnTo>
                    <a:lnTo>
                      <a:pt x="46026" y="2070"/>
                    </a:lnTo>
                    <a:lnTo>
                      <a:pt x="44919" y="1901"/>
                    </a:lnTo>
                    <a:lnTo>
                      <a:pt x="43795" y="1738"/>
                    </a:lnTo>
                    <a:lnTo>
                      <a:pt x="42654" y="1586"/>
                    </a:lnTo>
                    <a:lnTo>
                      <a:pt x="41513" y="1434"/>
                    </a:lnTo>
                    <a:lnTo>
                      <a:pt x="40372" y="1289"/>
                    </a:lnTo>
                    <a:lnTo>
                      <a:pt x="39231" y="1155"/>
                    </a:lnTo>
                    <a:lnTo>
                      <a:pt x="38072" y="1020"/>
                    </a:lnTo>
                    <a:lnTo>
                      <a:pt x="36897" y="898"/>
                    </a:lnTo>
                    <a:lnTo>
                      <a:pt x="35738" y="781"/>
                    </a:lnTo>
                    <a:lnTo>
                      <a:pt x="34563" y="671"/>
                    </a:lnTo>
                    <a:lnTo>
                      <a:pt x="33370" y="566"/>
                    </a:lnTo>
                    <a:lnTo>
                      <a:pt x="32194" y="472"/>
                    </a:lnTo>
                    <a:lnTo>
                      <a:pt x="31001" y="385"/>
                    </a:lnTo>
                    <a:lnTo>
                      <a:pt x="29808" y="309"/>
                    </a:lnTo>
                    <a:lnTo>
                      <a:pt x="28615" y="233"/>
                    </a:lnTo>
                    <a:lnTo>
                      <a:pt x="27405" y="175"/>
                    </a:lnTo>
                    <a:lnTo>
                      <a:pt x="26212" y="123"/>
                    </a:lnTo>
                    <a:lnTo>
                      <a:pt x="25001" y="76"/>
                    </a:lnTo>
                    <a:lnTo>
                      <a:pt x="23791" y="41"/>
                    </a:lnTo>
                    <a:lnTo>
                      <a:pt x="22581" y="18"/>
                    </a:lnTo>
                    <a:lnTo>
                      <a:pt x="21370" y="6"/>
                    </a:lnTo>
                    <a:lnTo>
                      <a:pt x="201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 flipH="1">
                <a:off x="-8726151" y="3622635"/>
                <a:ext cx="1217628" cy="779069"/>
              </a:xfrm>
              <a:custGeom>
                <a:avLst/>
                <a:gdLst/>
                <a:ahLst/>
                <a:cxnLst/>
                <a:rect l="l" t="t" r="r" b="b"/>
                <a:pathLst>
                  <a:path w="118851" h="27585" extrusionOk="0">
                    <a:moveTo>
                      <a:pt x="30949" y="1"/>
                    </a:moveTo>
                    <a:lnTo>
                      <a:pt x="29722" y="7"/>
                    </a:lnTo>
                    <a:lnTo>
                      <a:pt x="28494" y="18"/>
                    </a:lnTo>
                    <a:lnTo>
                      <a:pt x="27301" y="47"/>
                    </a:lnTo>
                    <a:lnTo>
                      <a:pt x="26125" y="82"/>
                    </a:lnTo>
                    <a:lnTo>
                      <a:pt x="24967" y="135"/>
                    </a:lnTo>
                    <a:lnTo>
                      <a:pt x="23808" y="193"/>
                    </a:lnTo>
                    <a:lnTo>
                      <a:pt x="22667" y="263"/>
                    </a:lnTo>
                    <a:lnTo>
                      <a:pt x="21544" y="345"/>
                    </a:lnTo>
                    <a:lnTo>
                      <a:pt x="20437" y="438"/>
                    </a:lnTo>
                    <a:lnTo>
                      <a:pt x="19330" y="537"/>
                    </a:lnTo>
                    <a:lnTo>
                      <a:pt x="18241" y="648"/>
                    </a:lnTo>
                    <a:lnTo>
                      <a:pt x="17152" y="764"/>
                    </a:lnTo>
                    <a:lnTo>
                      <a:pt x="16080" y="893"/>
                    </a:lnTo>
                    <a:lnTo>
                      <a:pt x="15008" y="1027"/>
                    </a:lnTo>
                    <a:lnTo>
                      <a:pt x="13936" y="1167"/>
                    </a:lnTo>
                    <a:lnTo>
                      <a:pt x="12864" y="1318"/>
                    </a:lnTo>
                    <a:lnTo>
                      <a:pt x="11809" y="1476"/>
                    </a:lnTo>
                    <a:lnTo>
                      <a:pt x="10755" y="1639"/>
                    </a:lnTo>
                    <a:lnTo>
                      <a:pt x="9683" y="1814"/>
                    </a:lnTo>
                    <a:lnTo>
                      <a:pt x="8628" y="1989"/>
                    </a:lnTo>
                    <a:lnTo>
                      <a:pt x="7573" y="2170"/>
                    </a:lnTo>
                    <a:lnTo>
                      <a:pt x="6501" y="2362"/>
                    </a:lnTo>
                    <a:lnTo>
                      <a:pt x="5429" y="2554"/>
                    </a:lnTo>
                    <a:lnTo>
                      <a:pt x="4357" y="2753"/>
                    </a:lnTo>
                    <a:lnTo>
                      <a:pt x="2196" y="3167"/>
                    </a:lnTo>
                    <a:lnTo>
                      <a:pt x="0" y="3592"/>
                    </a:lnTo>
                    <a:lnTo>
                      <a:pt x="0" y="3592"/>
                    </a:lnTo>
                    <a:lnTo>
                      <a:pt x="519" y="3493"/>
                    </a:lnTo>
                    <a:lnTo>
                      <a:pt x="1038" y="3394"/>
                    </a:lnTo>
                    <a:lnTo>
                      <a:pt x="1574" y="3301"/>
                    </a:lnTo>
                    <a:lnTo>
                      <a:pt x="2092" y="3213"/>
                    </a:lnTo>
                    <a:lnTo>
                      <a:pt x="2628" y="3126"/>
                    </a:lnTo>
                    <a:lnTo>
                      <a:pt x="3164" y="3044"/>
                    </a:lnTo>
                    <a:lnTo>
                      <a:pt x="3700" y="2963"/>
                    </a:lnTo>
                    <a:lnTo>
                      <a:pt x="4254" y="2887"/>
                    </a:lnTo>
                    <a:lnTo>
                      <a:pt x="5343" y="2747"/>
                    </a:lnTo>
                    <a:lnTo>
                      <a:pt x="6432" y="2619"/>
                    </a:lnTo>
                    <a:lnTo>
                      <a:pt x="7539" y="2502"/>
                    </a:lnTo>
                    <a:lnTo>
                      <a:pt x="8645" y="2403"/>
                    </a:lnTo>
                    <a:lnTo>
                      <a:pt x="9769" y="2315"/>
                    </a:lnTo>
                    <a:lnTo>
                      <a:pt x="10910" y="2240"/>
                    </a:lnTo>
                    <a:lnTo>
                      <a:pt x="12034" y="2175"/>
                    </a:lnTo>
                    <a:lnTo>
                      <a:pt x="13175" y="2123"/>
                    </a:lnTo>
                    <a:lnTo>
                      <a:pt x="14334" y="2082"/>
                    </a:lnTo>
                    <a:lnTo>
                      <a:pt x="15475" y="2053"/>
                    </a:lnTo>
                    <a:lnTo>
                      <a:pt x="16633" y="2036"/>
                    </a:lnTo>
                    <a:lnTo>
                      <a:pt x="17792" y="2030"/>
                    </a:lnTo>
                    <a:lnTo>
                      <a:pt x="18967" y="2030"/>
                    </a:lnTo>
                    <a:lnTo>
                      <a:pt x="20126" y="2047"/>
                    </a:lnTo>
                    <a:lnTo>
                      <a:pt x="21301" y="2071"/>
                    </a:lnTo>
                    <a:lnTo>
                      <a:pt x="22477" y="2106"/>
                    </a:lnTo>
                    <a:lnTo>
                      <a:pt x="23653" y="2152"/>
                    </a:lnTo>
                    <a:lnTo>
                      <a:pt x="24829" y="2205"/>
                    </a:lnTo>
                    <a:lnTo>
                      <a:pt x="26004" y="2269"/>
                    </a:lnTo>
                    <a:lnTo>
                      <a:pt x="27197" y="2339"/>
                    </a:lnTo>
                    <a:lnTo>
                      <a:pt x="28373" y="2420"/>
                    </a:lnTo>
                    <a:lnTo>
                      <a:pt x="29549" y="2508"/>
                    </a:lnTo>
                    <a:lnTo>
                      <a:pt x="30724" y="2607"/>
                    </a:lnTo>
                    <a:lnTo>
                      <a:pt x="31900" y="2712"/>
                    </a:lnTo>
                    <a:lnTo>
                      <a:pt x="33076" y="2829"/>
                    </a:lnTo>
                    <a:lnTo>
                      <a:pt x="34252" y="2945"/>
                    </a:lnTo>
                    <a:lnTo>
                      <a:pt x="35410" y="3073"/>
                    </a:lnTo>
                    <a:lnTo>
                      <a:pt x="36586" y="3207"/>
                    </a:lnTo>
                    <a:lnTo>
                      <a:pt x="37744" y="3347"/>
                    </a:lnTo>
                    <a:lnTo>
                      <a:pt x="38903" y="3499"/>
                    </a:lnTo>
                    <a:lnTo>
                      <a:pt x="40044" y="3651"/>
                    </a:lnTo>
                    <a:lnTo>
                      <a:pt x="41202" y="3814"/>
                    </a:lnTo>
                    <a:lnTo>
                      <a:pt x="42326" y="3977"/>
                    </a:lnTo>
                    <a:lnTo>
                      <a:pt x="43467" y="4146"/>
                    </a:lnTo>
                    <a:lnTo>
                      <a:pt x="44591" y="4321"/>
                    </a:lnTo>
                    <a:lnTo>
                      <a:pt x="45715" y="4502"/>
                    </a:lnTo>
                    <a:lnTo>
                      <a:pt x="46839" y="4688"/>
                    </a:lnTo>
                    <a:lnTo>
                      <a:pt x="47928" y="4881"/>
                    </a:lnTo>
                    <a:lnTo>
                      <a:pt x="49034" y="5073"/>
                    </a:lnTo>
                    <a:lnTo>
                      <a:pt x="50124" y="5271"/>
                    </a:lnTo>
                    <a:lnTo>
                      <a:pt x="51196" y="5476"/>
                    </a:lnTo>
                    <a:lnTo>
                      <a:pt x="52268" y="5680"/>
                    </a:lnTo>
                    <a:lnTo>
                      <a:pt x="53322" y="5884"/>
                    </a:lnTo>
                    <a:lnTo>
                      <a:pt x="54360" y="6099"/>
                    </a:lnTo>
                    <a:lnTo>
                      <a:pt x="55397" y="6309"/>
                    </a:lnTo>
                    <a:lnTo>
                      <a:pt x="56417" y="6525"/>
                    </a:lnTo>
                    <a:lnTo>
                      <a:pt x="57437" y="6747"/>
                    </a:lnTo>
                    <a:lnTo>
                      <a:pt x="58423" y="6962"/>
                    </a:lnTo>
                    <a:lnTo>
                      <a:pt x="59408" y="7184"/>
                    </a:lnTo>
                    <a:lnTo>
                      <a:pt x="60377" y="7405"/>
                    </a:lnTo>
                    <a:lnTo>
                      <a:pt x="61345" y="7633"/>
                    </a:lnTo>
                    <a:lnTo>
                      <a:pt x="62278" y="7854"/>
                    </a:lnTo>
                    <a:lnTo>
                      <a:pt x="64111" y="8309"/>
                    </a:lnTo>
                    <a:lnTo>
                      <a:pt x="65875" y="8758"/>
                    </a:lnTo>
                    <a:lnTo>
                      <a:pt x="67569" y="9207"/>
                    </a:lnTo>
                    <a:lnTo>
                      <a:pt x="69212" y="9650"/>
                    </a:lnTo>
                    <a:lnTo>
                      <a:pt x="69851" y="9837"/>
                    </a:lnTo>
                    <a:lnTo>
                      <a:pt x="70716" y="10093"/>
                    </a:lnTo>
                    <a:lnTo>
                      <a:pt x="71753" y="10414"/>
                    </a:lnTo>
                    <a:lnTo>
                      <a:pt x="72964" y="10787"/>
                    </a:lnTo>
                    <a:lnTo>
                      <a:pt x="74312" y="11219"/>
                    </a:lnTo>
                    <a:lnTo>
                      <a:pt x="75799" y="11703"/>
                    </a:lnTo>
                    <a:lnTo>
                      <a:pt x="77407" y="12227"/>
                    </a:lnTo>
                    <a:lnTo>
                      <a:pt x="79102" y="12793"/>
                    </a:lnTo>
                    <a:lnTo>
                      <a:pt x="80882" y="13399"/>
                    </a:lnTo>
                    <a:lnTo>
                      <a:pt x="82732" y="14035"/>
                    </a:lnTo>
                    <a:lnTo>
                      <a:pt x="84634" y="14705"/>
                    </a:lnTo>
                    <a:lnTo>
                      <a:pt x="86553" y="15393"/>
                    </a:lnTo>
                    <a:lnTo>
                      <a:pt x="88507" y="16099"/>
                    </a:lnTo>
                    <a:lnTo>
                      <a:pt x="90444" y="16828"/>
                    </a:lnTo>
                    <a:lnTo>
                      <a:pt x="92363" y="17562"/>
                    </a:lnTo>
                    <a:lnTo>
                      <a:pt x="93314" y="17935"/>
                    </a:lnTo>
                    <a:lnTo>
                      <a:pt x="94247" y="18303"/>
                    </a:lnTo>
                    <a:lnTo>
                      <a:pt x="95164" y="18676"/>
                    </a:lnTo>
                    <a:lnTo>
                      <a:pt x="96080" y="19049"/>
                    </a:lnTo>
                    <a:lnTo>
                      <a:pt x="96962" y="19422"/>
                    </a:lnTo>
                    <a:lnTo>
                      <a:pt x="97826" y="19795"/>
                    </a:lnTo>
                    <a:lnTo>
                      <a:pt x="98674" y="20163"/>
                    </a:lnTo>
                    <a:lnTo>
                      <a:pt x="99504" y="20530"/>
                    </a:lnTo>
                    <a:lnTo>
                      <a:pt x="100299" y="20897"/>
                    </a:lnTo>
                    <a:lnTo>
                      <a:pt x="101060" y="21259"/>
                    </a:lnTo>
                    <a:lnTo>
                      <a:pt x="101803" y="21614"/>
                    </a:lnTo>
                    <a:lnTo>
                      <a:pt x="102512" y="21970"/>
                    </a:lnTo>
                    <a:lnTo>
                      <a:pt x="103186" y="22320"/>
                    </a:lnTo>
                    <a:lnTo>
                      <a:pt x="103809" y="22664"/>
                    </a:lnTo>
                    <a:lnTo>
                      <a:pt x="104414" y="23002"/>
                    </a:lnTo>
                    <a:lnTo>
                      <a:pt x="104967" y="23329"/>
                    </a:lnTo>
                    <a:lnTo>
                      <a:pt x="105469" y="23655"/>
                    </a:lnTo>
                    <a:lnTo>
                      <a:pt x="105935" y="23970"/>
                    </a:lnTo>
                    <a:lnTo>
                      <a:pt x="106368" y="24279"/>
                    </a:lnTo>
                    <a:lnTo>
                      <a:pt x="106731" y="24582"/>
                    </a:lnTo>
                    <a:lnTo>
                      <a:pt x="107042" y="24874"/>
                    </a:lnTo>
                    <a:lnTo>
                      <a:pt x="107180" y="25014"/>
                    </a:lnTo>
                    <a:lnTo>
                      <a:pt x="107319" y="25154"/>
                    </a:lnTo>
                    <a:lnTo>
                      <a:pt x="107422" y="25293"/>
                    </a:lnTo>
                    <a:lnTo>
                      <a:pt x="107526" y="25428"/>
                    </a:lnTo>
                    <a:lnTo>
                      <a:pt x="107595" y="25556"/>
                    </a:lnTo>
                    <a:lnTo>
                      <a:pt x="107664" y="25684"/>
                    </a:lnTo>
                    <a:lnTo>
                      <a:pt x="107716" y="25812"/>
                    </a:lnTo>
                    <a:lnTo>
                      <a:pt x="107768" y="25935"/>
                    </a:lnTo>
                    <a:lnTo>
                      <a:pt x="107785" y="26057"/>
                    </a:lnTo>
                    <a:lnTo>
                      <a:pt x="107785" y="26174"/>
                    </a:lnTo>
                    <a:lnTo>
                      <a:pt x="107785" y="26285"/>
                    </a:lnTo>
                    <a:lnTo>
                      <a:pt x="107751" y="26401"/>
                    </a:lnTo>
                    <a:lnTo>
                      <a:pt x="107716" y="26506"/>
                    </a:lnTo>
                    <a:lnTo>
                      <a:pt x="107647" y="26611"/>
                    </a:lnTo>
                    <a:lnTo>
                      <a:pt x="107578" y="26710"/>
                    </a:lnTo>
                    <a:lnTo>
                      <a:pt x="107474" y="26809"/>
                    </a:lnTo>
                    <a:lnTo>
                      <a:pt x="107371" y="26903"/>
                    </a:lnTo>
                    <a:lnTo>
                      <a:pt x="107232" y="26996"/>
                    </a:lnTo>
                    <a:lnTo>
                      <a:pt x="107094" y="27083"/>
                    </a:lnTo>
                    <a:lnTo>
                      <a:pt x="106921" y="27165"/>
                    </a:lnTo>
                    <a:lnTo>
                      <a:pt x="106731" y="27247"/>
                    </a:lnTo>
                    <a:lnTo>
                      <a:pt x="106541" y="27323"/>
                    </a:lnTo>
                    <a:lnTo>
                      <a:pt x="106316" y="27392"/>
                    </a:lnTo>
                    <a:lnTo>
                      <a:pt x="106074" y="27462"/>
                    </a:lnTo>
                    <a:lnTo>
                      <a:pt x="105797" y="27527"/>
                    </a:lnTo>
                    <a:lnTo>
                      <a:pt x="105520" y="27585"/>
                    </a:lnTo>
                    <a:lnTo>
                      <a:pt x="105918" y="27509"/>
                    </a:lnTo>
                    <a:lnTo>
                      <a:pt x="106368" y="27427"/>
                    </a:lnTo>
                    <a:lnTo>
                      <a:pt x="107301" y="27270"/>
                    </a:lnTo>
                    <a:lnTo>
                      <a:pt x="108321" y="27113"/>
                    </a:lnTo>
                    <a:lnTo>
                      <a:pt x="109393" y="26944"/>
                    </a:lnTo>
                    <a:lnTo>
                      <a:pt x="110500" y="26769"/>
                    </a:lnTo>
                    <a:lnTo>
                      <a:pt x="111624" y="26582"/>
                    </a:lnTo>
                    <a:lnTo>
                      <a:pt x="112177" y="26483"/>
                    </a:lnTo>
                    <a:lnTo>
                      <a:pt x="112730" y="26384"/>
                    </a:lnTo>
                    <a:lnTo>
                      <a:pt x="113284" y="26285"/>
                    </a:lnTo>
                    <a:lnTo>
                      <a:pt x="113820" y="26180"/>
                    </a:lnTo>
                    <a:lnTo>
                      <a:pt x="114338" y="26069"/>
                    </a:lnTo>
                    <a:lnTo>
                      <a:pt x="114857" y="25958"/>
                    </a:lnTo>
                    <a:lnTo>
                      <a:pt x="115341" y="25836"/>
                    </a:lnTo>
                    <a:lnTo>
                      <a:pt x="115808" y="25719"/>
                    </a:lnTo>
                    <a:lnTo>
                      <a:pt x="116258" y="25591"/>
                    </a:lnTo>
                    <a:lnTo>
                      <a:pt x="116672" y="25463"/>
                    </a:lnTo>
                    <a:lnTo>
                      <a:pt x="117070" y="25328"/>
                    </a:lnTo>
                    <a:lnTo>
                      <a:pt x="117433" y="25189"/>
                    </a:lnTo>
                    <a:lnTo>
                      <a:pt x="117762" y="25043"/>
                    </a:lnTo>
                    <a:lnTo>
                      <a:pt x="118038" y="24891"/>
                    </a:lnTo>
                    <a:lnTo>
                      <a:pt x="118177" y="24815"/>
                    </a:lnTo>
                    <a:lnTo>
                      <a:pt x="118298" y="24734"/>
                    </a:lnTo>
                    <a:lnTo>
                      <a:pt x="118401" y="24658"/>
                    </a:lnTo>
                    <a:lnTo>
                      <a:pt x="118505" y="24576"/>
                    </a:lnTo>
                    <a:lnTo>
                      <a:pt x="118592" y="24495"/>
                    </a:lnTo>
                    <a:lnTo>
                      <a:pt x="118661" y="24407"/>
                    </a:lnTo>
                    <a:lnTo>
                      <a:pt x="118730" y="24320"/>
                    </a:lnTo>
                    <a:lnTo>
                      <a:pt x="118782" y="24232"/>
                    </a:lnTo>
                    <a:lnTo>
                      <a:pt x="118816" y="24145"/>
                    </a:lnTo>
                    <a:lnTo>
                      <a:pt x="118834" y="24052"/>
                    </a:lnTo>
                    <a:lnTo>
                      <a:pt x="118851" y="23964"/>
                    </a:lnTo>
                    <a:lnTo>
                      <a:pt x="118851" y="23865"/>
                    </a:lnTo>
                    <a:lnTo>
                      <a:pt x="118816" y="23702"/>
                    </a:lnTo>
                    <a:lnTo>
                      <a:pt x="118782" y="23539"/>
                    </a:lnTo>
                    <a:lnTo>
                      <a:pt x="118695" y="23375"/>
                    </a:lnTo>
                    <a:lnTo>
                      <a:pt x="118609" y="23206"/>
                    </a:lnTo>
                    <a:lnTo>
                      <a:pt x="118505" y="23043"/>
                    </a:lnTo>
                    <a:lnTo>
                      <a:pt x="118367" y="22885"/>
                    </a:lnTo>
                    <a:lnTo>
                      <a:pt x="118211" y="22722"/>
                    </a:lnTo>
                    <a:lnTo>
                      <a:pt x="118056" y="22559"/>
                    </a:lnTo>
                    <a:lnTo>
                      <a:pt x="117865" y="22402"/>
                    </a:lnTo>
                    <a:lnTo>
                      <a:pt x="117675" y="22244"/>
                    </a:lnTo>
                    <a:lnTo>
                      <a:pt x="117468" y="22087"/>
                    </a:lnTo>
                    <a:lnTo>
                      <a:pt x="117243" y="21929"/>
                    </a:lnTo>
                    <a:lnTo>
                      <a:pt x="117001" y="21778"/>
                    </a:lnTo>
                    <a:lnTo>
                      <a:pt x="116759" y="21620"/>
                    </a:lnTo>
                    <a:lnTo>
                      <a:pt x="116240" y="21317"/>
                    </a:lnTo>
                    <a:lnTo>
                      <a:pt x="115687" y="21020"/>
                    </a:lnTo>
                    <a:lnTo>
                      <a:pt x="115116" y="20722"/>
                    </a:lnTo>
                    <a:lnTo>
                      <a:pt x="114546" y="20437"/>
                    </a:lnTo>
                    <a:lnTo>
                      <a:pt x="113958" y="20151"/>
                    </a:lnTo>
                    <a:lnTo>
                      <a:pt x="112800" y="19609"/>
                    </a:lnTo>
                    <a:lnTo>
                      <a:pt x="112264" y="19352"/>
                    </a:lnTo>
                    <a:lnTo>
                      <a:pt x="111745" y="19096"/>
                    </a:lnTo>
                    <a:lnTo>
                      <a:pt x="110725" y="18600"/>
                    </a:lnTo>
                    <a:lnTo>
                      <a:pt x="109705" y="18104"/>
                    </a:lnTo>
                    <a:lnTo>
                      <a:pt x="108667" y="17609"/>
                    </a:lnTo>
                    <a:lnTo>
                      <a:pt x="107595" y="17119"/>
                    </a:lnTo>
                    <a:lnTo>
                      <a:pt x="106541" y="16629"/>
                    </a:lnTo>
                    <a:lnTo>
                      <a:pt x="105451" y="16145"/>
                    </a:lnTo>
                    <a:lnTo>
                      <a:pt x="104345" y="15667"/>
                    </a:lnTo>
                    <a:lnTo>
                      <a:pt x="103238" y="15189"/>
                    </a:lnTo>
                    <a:lnTo>
                      <a:pt x="102097" y="14717"/>
                    </a:lnTo>
                    <a:lnTo>
                      <a:pt x="100956" y="14250"/>
                    </a:lnTo>
                    <a:lnTo>
                      <a:pt x="99798" y="13784"/>
                    </a:lnTo>
                    <a:lnTo>
                      <a:pt x="98622" y="13323"/>
                    </a:lnTo>
                    <a:lnTo>
                      <a:pt x="97429" y="12863"/>
                    </a:lnTo>
                    <a:lnTo>
                      <a:pt x="96236" y="12414"/>
                    </a:lnTo>
                    <a:lnTo>
                      <a:pt x="95008" y="11965"/>
                    </a:lnTo>
                    <a:lnTo>
                      <a:pt x="93781" y="11522"/>
                    </a:lnTo>
                    <a:lnTo>
                      <a:pt x="92536" y="11085"/>
                    </a:lnTo>
                    <a:lnTo>
                      <a:pt x="91274" y="10653"/>
                    </a:lnTo>
                    <a:lnTo>
                      <a:pt x="89994" y="10222"/>
                    </a:lnTo>
                    <a:lnTo>
                      <a:pt x="88697" y="9802"/>
                    </a:lnTo>
                    <a:lnTo>
                      <a:pt x="87383" y="9382"/>
                    </a:lnTo>
                    <a:lnTo>
                      <a:pt x="86069" y="8968"/>
                    </a:lnTo>
                    <a:lnTo>
                      <a:pt x="84721" y="8566"/>
                    </a:lnTo>
                    <a:lnTo>
                      <a:pt x="83372" y="8163"/>
                    </a:lnTo>
                    <a:lnTo>
                      <a:pt x="82006" y="7773"/>
                    </a:lnTo>
                    <a:lnTo>
                      <a:pt x="80623" y="7382"/>
                    </a:lnTo>
                    <a:lnTo>
                      <a:pt x="79223" y="7003"/>
                    </a:lnTo>
                    <a:lnTo>
                      <a:pt x="77822" y="6624"/>
                    </a:lnTo>
                    <a:lnTo>
                      <a:pt x="76387" y="6257"/>
                    </a:lnTo>
                    <a:lnTo>
                      <a:pt x="74952" y="5895"/>
                    </a:lnTo>
                    <a:lnTo>
                      <a:pt x="73500" y="5540"/>
                    </a:lnTo>
                    <a:lnTo>
                      <a:pt x="72013" y="5196"/>
                    </a:lnTo>
                    <a:lnTo>
                      <a:pt x="71010" y="4962"/>
                    </a:lnTo>
                    <a:lnTo>
                      <a:pt x="69990" y="4735"/>
                    </a:lnTo>
                    <a:lnTo>
                      <a:pt x="68970" y="4508"/>
                    </a:lnTo>
                    <a:lnTo>
                      <a:pt x="67950" y="4286"/>
                    </a:lnTo>
                    <a:lnTo>
                      <a:pt x="66895" y="4065"/>
                    </a:lnTo>
                    <a:lnTo>
                      <a:pt x="65857" y="3849"/>
                    </a:lnTo>
                    <a:lnTo>
                      <a:pt x="64803" y="3633"/>
                    </a:lnTo>
                    <a:lnTo>
                      <a:pt x="63731" y="3429"/>
                    </a:lnTo>
                    <a:lnTo>
                      <a:pt x="62659" y="3225"/>
                    </a:lnTo>
                    <a:lnTo>
                      <a:pt x="61570" y="3021"/>
                    </a:lnTo>
                    <a:lnTo>
                      <a:pt x="60480" y="2829"/>
                    </a:lnTo>
                    <a:lnTo>
                      <a:pt x="59391" y="2636"/>
                    </a:lnTo>
                    <a:lnTo>
                      <a:pt x="58285" y="2450"/>
                    </a:lnTo>
                    <a:lnTo>
                      <a:pt x="57178" y="2269"/>
                    </a:lnTo>
                    <a:lnTo>
                      <a:pt x="56054" y="2094"/>
                    </a:lnTo>
                    <a:lnTo>
                      <a:pt x="54930" y="1925"/>
                    </a:lnTo>
                    <a:lnTo>
                      <a:pt x="53789" y="1762"/>
                    </a:lnTo>
                    <a:lnTo>
                      <a:pt x="52665" y="1604"/>
                    </a:lnTo>
                    <a:lnTo>
                      <a:pt x="51507" y="1452"/>
                    </a:lnTo>
                    <a:lnTo>
                      <a:pt x="50366" y="1307"/>
                    </a:lnTo>
                    <a:lnTo>
                      <a:pt x="49207" y="1167"/>
                    </a:lnTo>
                    <a:lnTo>
                      <a:pt x="48032" y="1033"/>
                    </a:lnTo>
                    <a:lnTo>
                      <a:pt x="46873" y="910"/>
                    </a:lnTo>
                    <a:lnTo>
                      <a:pt x="45697" y="788"/>
                    </a:lnTo>
                    <a:lnTo>
                      <a:pt x="44504" y="677"/>
                    </a:lnTo>
                    <a:lnTo>
                      <a:pt x="43311" y="572"/>
                    </a:lnTo>
                    <a:lnTo>
                      <a:pt x="42118" y="479"/>
                    </a:lnTo>
                    <a:lnTo>
                      <a:pt x="40925" y="391"/>
                    </a:lnTo>
                    <a:lnTo>
                      <a:pt x="39732" y="310"/>
                    </a:lnTo>
                    <a:lnTo>
                      <a:pt x="38522" y="234"/>
                    </a:lnTo>
                    <a:lnTo>
                      <a:pt x="37295" y="170"/>
                    </a:lnTo>
                    <a:lnTo>
                      <a:pt x="36084" y="117"/>
                    </a:lnTo>
                    <a:lnTo>
                      <a:pt x="34770" y="71"/>
                    </a:lnTo>
                    <a:lnTo>
                      <a:pt x="33474" y="30"/>
                    </a:lnTo>
                    <a:lnTo>
                      <a:pt x="32194" y="12"/>
                    </a:lnTo>
                    <a:lnTo>
                      <a:pt x="309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63" name="Google Shape;263;p18"/>
          <p:cNvGrpSpPr/>
          <p:nvPr/>
        </p:nvGrpSpPr>
        <p:grpSpPr>
          <a:xfrm>
            <a:off x="3581135" y="2328954"/>
            <a:ext cx="1981556" cy="1560981"/>
            <a:chOff x="3139351" y="2011698"/>
            <a:chExt cx="2929996" cy="2308119"/>
          </a:xfrm>
        </p:grpSpPr>
        <p:grpSp>
          <p:nvGrpSpPr>
            <p:cNvPr id="264" name="Google Shape;264;p18"/>
            <p:cNvGrpSpPr/>
            <p:nvPr/>
          </p:nvGrpSpPr>
          <p:grpSpPr>
            <a:xfrm>
              <a:off x="3139351" y="2011698"/>
              <a:ext cx="2929996" cy="2250129"/>
              <a:chOff x="-2691874" y="940748"/>
              <a:chExt cx="2929996" cy="2250129"/>
            </a:xfrm>
          </p:grpSpPr>
          <p:sp>
            <p:nvSpPr>
              <p:cNvPr id="265" name="Google Shape;265;p18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270" name="Google Shape;270;p18"/>
            <p:cNvSpPr/>
            <p:nvPr/>
          </p:nvSpPr>
          <p:spPr>
            <a:xfrm flipH="1">
              <a:off x="4452884" y="2813187"/>
              <a:ext cx="1138609" cy="1506629"/>
            </a:xfrm>
            <a:custGeom>
              <a:avLst/>
              <a:gdLst/>
              <a:ahLst/>
              <a:cxnLst/>
              <a:rect l="l" t="t" r="r" b="b"/>
              <a:pathLst>
                <a:path w="107492" h="52592" extrusionOk="0">
                  <a:moveTo>
                    <a:pt x="30119" y="1"/>
                  </a:moveTo>
                  <a:lnTo>
                    <a:pt x="29238" y="7"/>
                  </a:lnTo>
                  <a:lnTo>
                    <a:pt x="28356" y="18"/>
                  </a:lnTo>
                  <a:lnTo>
                    <a:pt x="27491" y="42"/>
                  </a:lnTo>
                  <a:lnTo>
                    <a:pt x="26610" y="71"/>
                  </a:lnTo>
                  <a:lnTo>
                    <a:pt x="25745" y="106"/>
                  </a:lnTo>
                  <a:lnTo>
                    <a:pt x="24898" y="146"/>
                  </a:lnTo>
                  <a:lnTo>
                    <a:pt x="24051" y="199"/>
                  </a:lnTo>
                  <a:lnTo>
                    <a:pt x="23203" y="257"/>
                  </a:lnTo>
                  <a:lnTo>
                    <a:pt x="22374" y="327"/>
                  </a:lnTo>
                  <a:lnTo>
                    <a:pt x="21544" y="403"/>
                  </a:lnTo>
                  <a:lnTo>
                    <a:pt x="20714" y="485"/>
                  </a:lnTo>
                  <a:lnTo>
                    <a:pt x="19901" y="578"/>
                  </a:lnTo>
                  <a:lnTo>
                    <a:pt x="19106" y="677"/>
                  </a:lnTo>
                  <a:lnTo>
                    <a:pt x="18310" y="788"/>
                  </a:lnTo>
                  <a:lnTo>
                    <a:pt x="17532" y="910"/>
                  </a:lnTo>
                  <a:lnTo>
                    <a:pt x="16772" y="1033"/>
                  </a:lnTo>
                  <a:lnTo>
                    <a:pt x="16011" y="1173"/>
                  </a:lnTo>
                  <a:lnTo>
                    <a:pt x="15267" y="1318"/>
                  </a:lnTo>
                  <a:lnTo>
                    <a:pt x="14524" y="1470"/>
                  </a:lnTo>
                  <a:lnTo>
                    <a:pt x="13815" y="1633"/>
                  </a:lnTo>
                  <a:lnTo>
                    <a:pt x="13106" y="1808"/>
                  </a:lnTo>
                  <a:lnTo>
                    <a:pt x="12397" y="1989"/>
                  </a:lnTo>
                  <a:lnTo>
                    <a:pt x="11723" y="2181"/>
                  </a:lnTo>
                  <a:lnTo>
                    <a:pt x="11049" y="2380"/>
                  </a:lnTo>
                  <a:lnTo>
                    <a:pt x="10409" y="2589"/>
                  </a:lnTo>
                  <a:lnTo>
                    <a:pt x="9769" y="2811"/>
                  </a:lnTo>
                  <a:lnTo>
                    <a:pt x="9147" y="3044"/>
                  </a:lnTo>
                  <a:lnTo>
                    <a:pt x="8542" y="3283"/>
                  </a:lnTo>
                  <a:lnTo>
                    <a:pt x="7954" y="3534"/>
                  </a:lnTo>
                  <a:lnTo>
                    <a:pt x="7383" y="3791"/>
                  </a:lnTo>
                  <a:lnTo>
                    <a:pt x="6830" y="4065"/>
                  </a:lnTo>
                  <a:lnTo>
                    <a:pt x="6294" y="4344"/>
                  </a:lnTo>
                  <a:lnTo>
                    <a:pt x="5775" y="4636"/>
                  </a:lnTo>
                  <a:lnTo>
                    <a:pt x="5291" y="4933"/>
                  </a:lnTo>
                  <a:lnTo>
                    <a:pt x="4807" y="5248"/>
                  </a:lnTo>
                  <a:lnTo>
                    <a:pt x="4357" y="5569"/>
                  </a:lnTo>
                  <a:lnTo>
                    <a:pt x="3908" y="5907"/>
                  </a:lnTo>
                  <a:lnTo>
                    <a:pt x="3493" y="6245"/>
                  </a:lnTo>
                  <a:lnTo>
                    <a:pt x="3113" y="6583"/>
                  </a:lnTo>
                  <a:lnTo>
                    <a:pt x="2750" y="6927"/>
                  </a:lnTo>
                  <a:lnTo>
                    <a:pt x="2404" y="7271"/>
                  </a:lnTo>
                  <a:lnTo>
                    <a:pt x="2092" y="7621"/>
                  </a:lnTo>
                  <a:lnTo>
                    <a:pt x="1799" y="7971"/>
                  </a:lnTo>
                  <a:lnTo>
                    <a:pt x="1539" y="8327"/>
                  </a:lnTo>
                  <a:lnTo>
                    <a:pt x="1297" y="8682"/>
                  </a:lnTo>
                  <a:lnTo>
                    <a:pt x="1072" y="9038"/>
                  </a:lnTo>
                  <a:lnTo>
                    <a:pt x="865" y="9394"/>
                  </a:lnTo>
                  <a:lnTo>
                    <a:pt x="692" y="9755"/>
                  </a:lnTo>
                  <a:lnTo>
                    <a:pt x="536" y="10117"/>
                  </a:lnTo>
                  <a:lnTo>
                    <a:pt x="398" y="10478"/>
                  </a:lnTo>
                  <a:lnTo>
                    <a:pt x="277" y="10845"/>
                  </a:lnTo>
                  <a:lnTo>
                    <a:pt x="173" y="11207"/>
                  </a:lnTo>
                  <a:lnTo>
                    <a:pt x="104" y="11574"/>
                  </a:lnTo>
                  <a:lnTo>
                    <a:pt x="52" y="11942"/>
                  </a:lnTo>
                  <a:lnTo>
                    <a:pt x="18" y="12315"/>
                  </a:lnTo>
                  <a:lnTo>
                    <a:pt x="0" y="12682"/>
                  </a:lnTo>
                  <a:lnTo>
                    <a:pt x="0" y="13055"/>
                  </a:lnTo>
                  <a:lnTo>
                    <a:pt x="18" y="13428"/>
                  </a:lnTo>
                  <a:lnTo>
                    <a:pt x="52" y="13796"/>
                  </a:lnTo>
                  <a:lnTo>
                    <a:pt x="104" y="14169"/>
                  </a:lnTo>
                  <a:lnTo>
                    <a:pt x="173" y="14542"/>
                  </a:lnTo>
                  <a:lnTo>
                    <a:pt x="260" y="14915"/>
                  </a:lnTo>
                  <a:lnTo>
                    <a:pt x="364" y="15288"/>
                  </a:lnTo>
                  <a:lnTo>
                    <a:pt x="485" y="15667"/>
                  </a:lnTo>
                  <a:lnTo>
                    <a:pt x="623" y="16040"/>
                  </a:lnTo>
                  <a:lnTo>
                    <a:pt x="778" y="16414"/>
                  </a:lnTo>
                  <a:lnTo>
                    <a:pt x="934" y="16787"/>
                  </a:lnTo>
                  <a:lnTo>
                    <a:pt x="1124" y="17160"/>
                  </a:lnTo>
                  <a:lnTo>
                    <a:pt x="1314" y="17533"/>
                  </a:lnTo>
                  <a:lnTo>
                    <a:pt x="1522" y="17906"/>
                  </a:lnTo>
                  <a:lnTo>
                    <a:pt x="1747" y="18274"/>
                  </a:lnTo>
                  <a:lnTo>
                    <a:pt x="1989" y="18647"/>
                  </a:lnTo>
                  <a:lnTo>
                    <a:pt x="2248" y="19020"/>
                  </a:lnTo>
                  <a:lnTo>
                    <a:pt x="2507" y="19387"/>
                  </a:lnTo>
                  <a:lnTo>
                    <a:pt x="2784" y="19755"/>
                  </a:lnTo>
                  <a:lnTo>
                    <a:pt x="3061" y="20122"/>
                  </a:lnTo>
                  <a:lnTo>
                    <a:pt x="3355" y="20489"/>
                  </a:lnTo>
                  <a:lnTo>
                    <a:pt x="3666" y="20856"/>
                  </a:lnTo>
                  <a:lnTo>
                    <a:pt x="3994" y="21218"/>
                  </a:lnTo>
                  <a:lnTo>
                    <a:pt x="4323" y="21579"/>
                  </a:lnTo>
                  <a:lnTo>
                    <a:pt x="4669" y="21941"/>
                  </a:lnTo>
                  <a:lnTo>
                    <a:pt x="5014" y="22302"/>
                  </a:lnTo>
                  <a:lnTo>
                    <a:pt x="5378" y="22658"/>
                  </a:lnTo>
                  <a:lnTo>
                    <a:pt x="6121" y="23364"/>
                  </a:lnTo>
                  <a:lnTo>
                    <a:pt x="6916" y="24069"/>
                  </a:lnTo>
                  <a:lnTo>
                    <a:pt x="7729" y="24757"/>
                  </a:lnTo>
                  <a:lnTo>
                    <a:pt x="8559" y="25439"/>
                  </a:lnTo>
                  <a:lnTo>
                    <a:pt x="9423" y="26116"/>
                  </a:lnTo>
                  <a:lnTo>
                    <a:pt x="10322" y="26774"/>
                  </a:lnTo>
                  <a:lnTo>
                    <a:pt x="11222" y="27422"/>
                  </a:lnTo>
                  <a:lnTo>
                    <a:pt x="12155" y="28057"/>
                  </a:lnTo>
                  <a:lnTo>
                    <a:pt x="13089" y="28675"/>
                  </a:lnTo>
                  <a:lnTo>
                    <a:pt x="14144" y="29346"/>
                  </a:lnTo>
                  <a:lnTo>
                    <a:pt x="15233" y="30010"/>
                  </a:lnTo>
                  <a:lnTo>
                    <a:pt x="16357" y="30681"/>
                  </a:lnTo>
                  <a:lnTo>
                    <a:pt x="17532" y="31346"/>
                  </a:lnTo>
                  <a:lnTo>
                    <a:pt x="18743" y="32010"/>
                  </a:lnTo>
                  <a:lnTo>
                    <a:pt x="20005" y="32675"/>
                  </a:lnTo>
                  <a:lnTo>
                    <a:pt x="21302" y="33328"/>
                  </a:lnTo>
                  <a:lnTo>
                    <a:pt x="21959" y="33654"/>
                  </a:lnTo>
                  <a:lnTo>
                    <a:pt x="22633" y="33981"/>
                  </a:lnTo>
                  <a:lnTo>
                    <a:pt x="23307" y="34308"/>
                  </a:lnTo>
                  <a:lnTo>
                    <a:pt x="23999" y="34628"/>
                  </a:lnTo>
                  <a:lnTo>
                    <a:pt x="24708" y="34949"/>
                  </a:lnTo>
                  <a:lnTo>
                    <a:pt x="25417" y="35264"/>
                  </a:lnTo>
                  <a:lnTo>
                    <a:pt x="26125" y="35584"/>
                  </a:lnTo>
                  <a:lnTo>
                    <a:pt x="26852" y="35899"/>
                  </a:lnTo>
                  <a:lnTo>
                    <a:pt x="27595" y="36208"/>
                  </a:lnTo>
                  <a:lnTo>
                    <a:pt x="28339" y="36517"/>
                  </a:lnTo>
                  <a:lnTo>
                    <a:pt x="29099" y="36826"/>
                  </a:lnTo>
                  <a:lnTo>
                    <a:pt x="29877" y="37129"/>
                  </a:lnTo>
                  <a:lnTo>
                    <a:pt x="30655" y="37433"/>
                  </a:lnTo>
                  <a:lnTo>
                    <a:pt x="31433" y="37736"/>
                  </a:lnTo>
                  <a:lnTo>
                    <a:pt x="32229" y="38027"/>
                  </a:lnTo>
                  <a:lnTo>
                    <a:pt x="33041" y="38325"/>
                  </a:lnTo>
                  <a:lnTo>
                    <a:pt x="33854" y="38610"/>
                  </a:lnTo>
                  <a:lnTo>
                    <a:pt x="34667" y="38902"/>
                  </a:lnTo>
                  <a:lnTo>
                    <a:pt x="35497" y="39182"/>
                  </a:lnTo>
                  <a:lnTo>
                    <a:pt x="36344" y="39462"/>
                  </a:lnTo>
                  <a:lnTo>
                    <a:pt x="37191" y="39742"/>
                  </a:lnTo>
                  <a:lnTo>
                    <a:pt x="38055" y="40016"/>
                  </a:lnTo>
                  <a:lnTo>
                    <a:pt x="38920" y="40284"/>
                  </a:lnTo>
                  <a:lnTo>
                    <a:pt x="39802" y="40546"/>
                  </a:lnTo>
                  <a:lnTo>
                    <a:pt x="40684" y="40809"/>
                  </a:lnTo>
                  <a:lnTo>
                    <a:pt x="41583" y="41065"/>
                  </a:lnTo>
                  <a:lnTo>
                    <a:pt x="42482" y="41316"/>
                  </a:lnTo>
                  <a:lnTo>
                    <a:pt x="43398" y="41566"/>
                  </a:lnTo>
                  <a:lnTo>
                    <a:pt x="44332" y="41806"/>
                  </a:lnTo>
                  <a:lnTo>
                    <a:pt x="45248" y="42045"/>
                  </a:lnTo>
                  <a:lnTo>
                    <a:pt x="46199" y="42278"/>
                  </a:lnTo>
                  <a:lnTo>
                    <a:pt x="47150" y="42511"/>
                  </a:lnTo>
                  <a:lnTo>
                    <a:pt x="48101" y="42733"/>
                  </a:lnTo>
                  <a:lnTo>
                    <a:pt x="49069" y="42948"/>
                  </a:lnTo>
                  <a:lnTo>
                    <a:pt x="50037" y="43164"/>
                  </a:lnTo>
                  <a:lnTo>
                    <a:pt x="51023" y="43374"/>
                  </a:lnTo>
                  <a:lnTo>
                    <a:pt x="52008" y="43572"/>
                  </a:lnTo>
                  <a:lnTo>
                    <a:pt x="53011" y="43770"/>
                  </a:lnTo>
                  <a:lnTo>
                    <a:pt x="54014" y="43963"/>
                  </a:lnTo>
                  <a:lnTo>
                    <a:pt x="55034" y="44144"/>
                  </a:lnTo>
                  <a:lnTo>
                    <a:pt x="56054" y="44324"/>
                  </a:lnTo>
                  <a:lnTo>
                    <a:pt x="57092" y="44499"/>
                  </a:lnTo>
                  <a:lnTo>
                    <a:pt x="58129" y="44663"/>
                  </a:lnTo>
                  <a:lnTo>
                    <a:pt x="59184" y="44826"/>
                  </a:lnTo>
                  <a:lnTo>
                    <a:pt x="60238" y="44977"/>
                  </a:lnTo>
                  <a:lnTo>
                    <a:pt x="61293" y="45129"/>
                  </a:lnTo>
                  <a:lnTo>
                    <a:pt x="62365" y="45269"/>
                  </a:lnTo>
                  <a:lnTo>
                    <a:pt x="63454" y="45403"/>
                  </a:lnTo>
                  <a:lnTo>
                    <a:pt x="64544" y="45525"/>
                  </a:lnTo>
                  <a:lnTo>
                    <a:pt x="65633" y="45648"/>
                  </a:lnTo>
                  <a:lnTo>
                    <a:pt x="66324" y="45718"/>
                  </a:lnTo>
                  <a:lnTo>
                    <a:pt x="67016" y="45782"/>
                  </a:lnTo>
                  <a:lnTo>
                    <a:pt x="68347" y="45893"/>
                  </a:lnTo>
                  <a:lnTo>
                    <a:pt x="69627" y="45998"/>
                  </a:lnTo>
                  <a:lnTo>
                    <a:pt x="70906" y="46103"/>
                  </a:lnTo>
                  <a:lnTo>
                    <a:pt x="71529" y="46155"/>
                  </a:lnTo>
                  <a:lnTo>
                    <a:pt x="72134" y="46213"/>
                  </a:lnTo>
                  <a:lnTo>
                    <a:pt x="72756" y="46278"/>
                  </a:lnTo>
                  <a:lnTo>
                    <a:pt x="73361" y="46348"/>
                  </a:lnTo>
                  <a:lnTo>
                    <a:pt x="73984" y="46423"/>
                  </a:lnTo>
                  <a:lnTo>
                    <a:pt x="74589" y="46511"/>
                  </a:lnTo>
                  <a:lnTo>
                    <a:pt x="75194" y="46604"/>
                  </a:lnTo>
                  <a:lnTo>
                    <a:pt x="75799" y="46715"/>
                  </a:lnTo>
                  <a:lnTo>
                    <a:pt x="76301" y="46808"/>
                  </a:lnTo>
                  <a:lnTo>
                    <a:pt x="76785" y="46913"/>
                  </a:lnTo>
                  <a:lnTo>
                    <a:pt x="77269" y="47024"/>
                  </a:lnTo>
                  <a:lnTo>
                    <a:pt x="77736" y="47135"/>
                  </a:lnTo>
                  <a:lnTo>
                    <a:pt x="78220" y="47251"/>
                  </a:lnTo>
                  <a:lnTo>
                    <a:pt x="78687" y="47374"/>
                  </a:lnTo>
                  <a:lnTo>
                    <a:pt x="79603" y="47624"/>
                  </a:lnTo>
                  <a:lnTo>
                    <a:pt x="80519" y="47881"/>
                  </a:lnTo>
                  <a:lnTo>
                    <a:pt x="81419" y="48143"/>
                  </a:lnTo>
                  <a:lnTo>
                    <a:pt x="82318" y="48394"/>
                  </a:lnTo>
                  <a:lnTo>
                    <a:pt x="83217" y="48633"/>
                  </a:lnTo>
                  <a:lnTo>
                    <a:pt x="98536" y="52592"/>
                  </a:lnTo>
                  <a:lnTo>
                    <a:pt x="98466" y="52370"/>
                  </a:lnTo>
                  <a:lnTo>
                    <a:pt x="98363" y="52143"/>
                  </a:lnTo>
                  <a:lnTo>
                    <a:pt x="98155" y="51665"/>
                  </a:lnTo>
                  <a:lnTo>
                    <a:pt x="97878" y="51164"/>
                  </a:lnTo>
                  <a:lnTo>
                    <a:pt x="97585" y="50639"/>
                  </a:lnTo>
                  <a:lnTo>
                    <a:pt x="96962" y="49548"/>
                  </a:lnTo>
                  <a:lnTo>
                    <a:pt x="96651" y="48989"/>
                  </a:lnTo>
                  <a:lnTo>
                    <a:pt x="96340" y="48429"/>
                  </a:lnTo>
                  <a:lnTo>
                    <a:pt x="96080" y="47869"/>
                  </a:lnTo>
                  <a:lnTo>
                    <a:pt x="95959" y="47589"/>
                  </a:lnTo>
                  <a:lnTo>
                    <a:pt x="95856" y="47315"/>
                  </a:lnTo>
                  <a:lnTo>
                    <a:pt x="95752" y="47041"/>
                  </a:lnTo>
                  <a:lnTo>
                    <a:pt x="95665" y="46767"/>
                  </a:lnTo>
                  <a:lnTo>
                    <a:pt x="95596" y="46499"/>
                  </a:lnTo>
                  <a:lnTo>
                    <a:pt x="95562" y="46237"/>
                  </a:lnTo>
                  <a:lnTo>
                    <a:pt x="95527" y="45980"/>
                  </a:lnTo>
                  <a:lnTo>
                    <a:pt x="95510" y="45724"/>
                  </a:lnTo>
                  <a:lnTo>
                    <a:pt x="95527" y="45473"/>
                  </a:lnTo>
                  <a:lnTo>
                    <a:pt x="95562" y="45234"/>
                  </a:lnTo>
                  <a:lnTo>
                    <a:pt x="95631" y="45001"/>
                  </a:lnTo>
                  <a:lnTo>
                    <a:pt x="95717" y="44767"/>
                  </a:lnTo>
                  <a:lnTo>
                    <a:pt x="95821" y="44552"/>
                  </a:lnTo>
                  <a:lnTo>
                    <a:pt x="95977" y="44336"/>
                  </a:lnTo>
                  <a:lnTo>
                    <a:pt x="96098" y="44190"/>
                  </a:lnTo>
                  <a:lnTo>
                    <a:pt x="96236" y="44044"/>
                  </a:lnTo>
                  <a:lnTo>
                    <a:pt x="96426" y="43899"/>
                  </a:lnTo>
                  <a:lnTo>
                    <a:pt x="96616" y="43753"/>
                  </a:lnTo>
                  <a:lnTo>
                    <a:pt x="96841" y="43607"/>
                  </a:lnTo>
                  <a:lnTo>
                    <a:pt x="97066" y="43461"/>
                  </a:lnTo>
                  <a:lnTo>
                    <a:pt x="97325" y="43310"/>
                  </a:lnTo>
                  <a:lnTo>
                    <a:pt x="97602" y="43164"/>
                  </a:lnTo>
                  <a:lnTo>
                    <a:pt x="97878" y="43012"/>
                  </a:lnTo>
                  <a:lnTo>
                    <a:pt x="98172" y="42867"/>
                  </a:lnTo>
                  <a:lnTo>
                    <a:pt x="98812" y="42564"/>
                  </a:lnTo>
                  <a:lnTo>
                    <a:pt x="99469" y="42260"/>
                  </a:lnTo>
                  <a:lnTo>
                    <a:pt x="100161" y="41957"/>
                  </a:lnTo>
                  <a:lnTo>
                    <a:pt x="100852" y="41648"/>
                  </a:lnTo>
                  <a:lnTo>
                    <a:pt x="101527" y="41339"/>
                  </a:lnTo>
                  <a:lnTo>
                    <a:pt x="102201" y="41024"/>
                  </a:lnTo>
                  <a:lnTo>
                    <a:pt x="102841" y="40709"/>
                  </a:lnTo>
                  <a:lnTo>
                    <a:pt x="103135" y="40546"/>
                  </a:lnTo>
                  <a:lnTo>
                    <a:pt x="103429" y="40389"/>
                  </a:lnTo>
                  <a:lnTo>
                    <a:pt x="103705" y="40225"/>
                  </a:lnTo>
                  <a:lnTo>
                    <a:pt x="103965" y="40062"/>
                  </a:lnTo>
                  <a:lnTo>
                    <a:pt x="104207" y="39899"/>
                  </a:lnTo>
                  <a:lnTo>
                    <a:pt x="104431" y="39736"/>
                  </a:lnTo>
                  <a:lnTo>
                    <a:pt x="104639" y="39572"/>
                  </a:lnTo>
                  <a:lnTo>
                    <a:pt x="104812" y="39409"/>
                  </a:lnTo>
                  <a:lnTo>
                    <a:pt x="105088" y="39141"/>
                  </a:lnTo>
                  <a:lnTo>
                    <a:pt x="105330" y="38867"/>
                  </a:lnTo>
                  <a:lnTo>
                    <a:pt x="105572" y="38599"/>
                  </a:lnTo>
                  <a:lnTo>
                    <a:pt x="105797" y="38325"/>
                  </a:lnTo>
                  <a:lnTo>
                    <a:pt x="106005" y="38051"/>
                  </a:lnTo>
                  <a:lnTo>
                    <a:pt x="106195" y="37777"/>
                  </a:lnTo>
                  <a:lnTo>
                    <a:pt x="106368" y="37503"/>
                  </a:lnTo>
                  <a:lnTo>
                    <a:pt x="106523" y="37223"/>
                  </a:lnTo>
                  <a:lnTo>
                    <a:pt x="106679" y="36949"/>
                  </a:lnTo>
                  <a:lnTo>
                    <a:pt x="106817" y="36669"/>
                  </a:lnTo>
                  <a:lnTo>
                    <a:pt x="106938" y="36389"/>
                  </a:lnTo>
                  <a:lnTo>
                    <a:pt x="107042" y="36109"/>
                  </a:lnTo>
                  <a:lnTo>
                    <a:pt x="107146" y="35823"/>
                  </a:lnTo>
                  <a:lnTo>
                    <a:pt x="107215" y="35544"/>
                  </a:lnTo>
                  <a:lnTo>
                    <a:pt x="107301" y="35264"/>
                  </a:lnTo>
                  <a:lnTo>
                    <a:pt x="107353" y="34978"/>
                  </a:lnTo>
                  <a:lnTo>
                    <a:pt x="107405" y="34692"/>
                  </a:lnTo>
                  <a:lnTo>
                    <a:pt x="107440" y="34412"/>
                  </a:lnTo>
                  <a:lnTo>
                    <a:pt x="107474" y="34127"/>
                  </a:lnTo>
                  <a:lnTo>
                    <a:pt x="107492" y="33841"/>
                  </a:lnTo>
                  <a:lnTo>
                    <a:pt x="107492" y="33275"/>
                  </a:lnTo>
                  <a:lnTo>
                    <a:pt x="107457" y="32710"/>
                  </a:lnTo>
                  <a:lnTo>
                    <a:pt x="107371" y="32144"/>
                  </a:lnTo>
                  <a:lnTo>
                    <a:pt x="107267" y="31579"/>
                  </a:lnTo>
                  <a:lnTo>
                    <a:pt x="107129" y="31019"/>
                  </a:lnTo>
                  <a:lnTo>
                    <a:pt x="106956" y="30459"/>
                  </a:lnTo>
                  <a:lnTo>
                    <a:pt x="106783" y="29946"/>
                  </a:lnTo>
                  <a:lnTo>
                    <a:pt x="106575" y="29427"/>
                  </a:lnTo>
                  <a:lnTo>
                    <a:pt x="106333" y="28914"/>
                  </a:lnTo>
                  <a:lnTo>
                    <a:pt x="106074" y="28395"/>
                  </a:lnTo>
                  <a:lnTo>
                    <a:pt x="105797" y="27882"/>
                  </a:lnTo>
                  <a:lnTo>
                    <a:pt x="105486" y="27363"/>
                  </a:lnTo>
                  <a:lnTo>
                    <a:pt x="105158" y="26850"/>
                  </a:lnTo>
                  <a:lnTo>
                    <a:pt x="104812" y="26331"/>
                  </a:lnTo>
                  <a:lnTo>
                    <a:pt x="104431" y="25818"/>
                  </a:lnTo>
                  <a:lnTo>
                    <a:pt x="104034" y="25299"/>
                  </a:lnTo>
                  <a:lnTo>
                    <a:pt x="103619" y="24786"/>
                  </a:lnTo>
                  <a:lnTo>
                    <a:pt x="103169" y="24273"/>
                  </a:lnTo>
                  <a:lnTo>
                    <a:pt x="102702" y="23754"/>
                  </a:lnTo>
                  <a:lnTo>
                    <a:pt x="102218" y="23247"/>
                  </a:lnTo>
                  <a:lnTo>
                    <a:pt x="101700" y="22734"/>
                  </a:lnTo>
                  <a:lnTo>
                    <a:pt x="101181" y="22221"/>
                  </a:lnTo>
                  <a:lnTo>
                    <a:pt x="100628" y="21714"/>
                  </a:lnTo>
                  <a:lnTo>
                    <a:pt x="100040" y="21206"/>
                  </a:lnTo>
                  <a:lnTo>
                    <a:pt x="99452" y="20705"/>
                  </a:lnTo>
                  <a:lnTo>
                    <a:pt x="98829" y="20198"/>
                  </a:lnTo>
                  <a:lnTo>
                    <a:pt x="98190" y="19696"/>
                  </a:lnTo>
                  <a:lnTo>
                    <a:pt x="97533" y="19201"/>
                  </a:lnTo>
                  <a:lnTo>
                    <a:pt x="96858" y="18705"/>
                  </a:lnTo>
                  <a:lnTo>
                    <a:pt x="96149" y="18209"/>
                  </a:lnTo>
                  <a:lnTo>
                    <a:pt x="95441" y="17720"/>
                  </a:lnTo>
                  <a:lnTo>
                    <a:pt x="94697" y="17230"/>
                  </a:lnTo>
                  <a:lnTo>
                    <a:pt x="93936" y="16746"/>
                  </a:lnTo>
                  <a:lnTo>
                    <a:pt x="93158" y="16262"/>
                  </a:lnTo>
                  <a:lnTo>
                    <a:pt x="92363" y="15784"/>
                  </a:lnTo>
                  <a:lnTo>
                    <a:pt x="91550" y="15306"/>
                  </a:lnTo>
                  <a:lnTo>
                    <a:pt x="90720" y="14834"/>
                  </a:lnTo>
                  <a:lnTo>
                    <a:pt x="89856" y="14367"/>
                  </a:lnTo>
                  <a:lnTo>
                    <a:pt x="88991" y="13907"/>
                  </a:lnTo>
                  <a:lnTo>
                    <a:pt x="88092" y="13446"/>
                  </a:lnTo>
                  <a:lnTo>
                    <a:pt x="87193" y="12991"/>
                  </a:lnTo>
                  <a:lnTo>
                    <a:pt x="86260" y="12536"/>
                  </a:lnTo>
                  <a:lnTo>
                    <a:pt x="85326" y="12093"/>
                  </a:lnTo>
                  <a:lnTo>
                    <a:pt x="84358" y="11650"/>
                  </a:lnTo>
                  <a:lnTo>
                    <a:pt x="83390" y="11213"/>
                  </a:lnTo>
                  <a:lnTo>
                    <a:pt x="82404" y="10781"/>
                  </a:lnTo>
                  <a:lnTo>
                    <a:pt x="81384" y="10356"/>
                  </a:lnTo>
                  <a:lnTo>
                    <a:pt x="80364" y="9930"/>
                  </a:lnTo>
                  <a:lnTo>
                    <a:pt x="79326" y="9516"/>
                  </a:lnTo>
                  <a:lnTo>
                    <a:pt x="78254" y="9108"/>
                  </a:lnTo>
                  <a:lnTo>
                    <a:pt x="77182" y="8700"/>
                  </a:lnTo>
                  <a:lnTo>
                    <a:pt x="76093" y="8303"/>
                  </a:lnTo>
                  <a:lnTo>
                    <a:pt x="74987" y="7913"/>
                  </a:lnTo>
                  <a:lnTo>
                    <a:pt x="73880" y="7522"/>
                  </a:lnTo>
                  <a:lnTo>
                    <a:pt x="72739" y="7143"/>
                  </a:lnTo>
                  <a:lnTo>
                    <a:pt x="71581" y="6770"/>
                  </a:lnTo>
                  <a:lnTo>
                    <a:pt x="70422" y="6403"/>
                  </a:lnTo>
                  <a:lnTo>
                    <a:pt x="69246" y="6047"/>
                  </a:lnTo>
                  <a:lnTo>
                    <a:pt x="68053" y="5691"/>
                  </a:lnTo>
                  <a:lnTo>
                    <a:pt x="66843" y="5347"/>
                  </a:lnTo>
                  <a:lnTo>
                    <a:pt x="65633" y="5009"/>
                  </a:lnTo>
                  <a:lnTo>
                    <a:pt x="64388" y="4677"/>
                  </a:lnTo>
                  <a:lnTo>
                    <a:pt x="63143" y="4356"/>
                  </a:lnTo>
                  <a:lnTo>
                    <a:pt x="61881" y="4041"/>
                  </a:lnTo>
                  <a:lnTo>
                    <a:pt x="60619" y="3732"/>
                  </a:lnTo>
                  <a:lnTo>
                    <a:pt x="59339" y="3435"/>
                  </a:lnTo>
                  <a:lnTo>
                    <a:pt x="58025" y="3143"/>
                  </a:lnTo>
                  <a:lnTo>
                    <a:pt x="56729" y="2858"/>
                  </a:lnTo>
                  <a:lnTo>
                    <a:pt x="55397" y="2589"/>
                  </a:lnTo>
                  <a:lnTo>
                    <a:pt x="54066" y="2321"/>
                  </a:lnTo>
                  <a:lnTo>
                    <a:pt x="53236" y="2164"/>
                  </a:lnTo>
                  <a:lnTo>
                    <a:pt x="52389" y="2006"/>
                  </a:lnTo>
                  <a:lnTo>
                    <a:pt x="51542" y="1855"/>
                  </a:lnTo>
                  <a:lnTo>
                    <a:pt x="50677" y="1715"/>
                  </a:lnTo>
                  <a:lnTo>
                    <a:pt x="49813" y="1575"/>
                  </a:lnTo>
                  <a:lnTo>
                    <a:pt x="48948" y="1441"/>
                  </a:lnTo>
                  <a:lnTo>
                    <a:pt x="48066" y="1313"/>
                  </a:lnTo>
                  <a:lnTo>
                    <a:pt x="47185" y="1184"/>
                  </a:lnTo>
                  <a:lnTo>
                    <a:pt x="46303" y="1068"/>
                  </a:lnTo>
                  <a:lnTo>
                    <a:pt x="45421" y="957"/>
                  </a:lnTo>
                  <a:lnTo>
                    <a:pt x="44522" y="852"/>
                  </a:lnTo>
                  <a:lnTo>
                    <a:pt x="43623" y="747"/>
                  </a:lnTo>
                  <a:lnTo>
                    <a:pt x="42724" y="654"/>
                  </a:lnTo>
                  <a:lnTo>
                    <a:pt x="41825" y="566"/>
                  </a:lnTo>
                  <a:lnTo>
                    <a:pt x="40926" y="485"/>
                  </a:lnTo>
                  <a:lnTo>
                    <a:pt x="40027" y="403"/>
                  </a:lnTo>
                  <a:lnTo>
                    <a:pt x="39127" y="333"/>
                  </a:lnTo>
                  <a:lnTo>
                    <a:pt x="38211" y="275"/>
                  </a:lnTo>
                  <a:lnTo>
                    <a:pt x="37312" y="216"/>
                  </a:lnTo>
                  <a:lnTo>
                    <a:pt x="36413" y="164"/>
                  </a:lnTo>
                  <a:lnTo>
                    <a:pt x="35497" y="117"/>
                  </a:lnTo>
                  <a:lnTo>
                    <a:pt x="34597" y="82"/>
                  </a:lnTo>
                  <a:lnTo>
                    <a:pt x="33698" y="53"/>
                  </a:lnTo>
                  <a:lnTo>
                    <a:pt x="32799" y="30"/>
                  </a:lnTo>
                  <a:lnTo>
                    <a:pt x="31900" y="12"/>
                  </a:lnTo>
                  <a:lnTo>
                    <a:pt x="310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 flipH="1">
              <a:off x="4287874" y="2720169"/>
              <a:ext cx="1165535" cy="1599648"/>
            </a:xfrm>
            <a:custGeom>
              <a:avLst/>
              <a:gdLst/>
              <a:ahLst/>
              <a:cxnLst/>
              <a:rect l="l" t="t" r="r" b="b"/>
              <a:pathLst>
                <a:path w="110034" h="55839" extrusionOk="0">
                  <a:moveTo>
                    <a:pt x="31987" y="0"/>
                  </a:moveTo>
                  <a:lnTo>
                    <a:pt x="31123" y="12"/>
                  </a:lnTo>
                  <a:lnTo>
                    <a:pt x="30258" y="29"/>
                  </a:lnTo>
                  <a:lnTo>
                    <a:pt x="29394" y="58"/>
                  </a:lnTo>
                  <a:lnTo>
                    <a:pt x="28529" y="93"/>
                  </a:lnTo>
                  <a:lnTo>
                    <a:pt x="27682" y="134"/>
                  </a:lnTo>
                  <a:lnTo>
                    <a:pt x="26818" y="187"/>
                  </a:lnTo>
                  <a:lnTo>
                    <a:pt x="25970" y="251"/>
                  </a:lnTo>
                  <a:lnTo>
                    <a:pt x="25123" y="327"/>
                  </a:lnTo>
                  <a:lnTo>
                    <a:pt x="24276" y="402"/>
                  </a:lnTo>
                  <a:lnTo>
                    <a:pt x="23446" y="496"/>
                  </a:lnTo>
                  <a:lnTo>
                    <a:pt x="22599" y="595"/>
                  </a:lnTo>
                  <a:lnTo>
                    <a:pt x="21769" y="706"/>
                  </a:lnTo>
                  <a:lnTo>
                    <a:pt x="20939" y="828"/>
                  </a:lnTo>
                  <a:lnTo>
                    <a:pt x="20109" y="962"/>
                  </a:lnTo>
                  <a:lnTo>
                    <a:pt x="19297" y="1102"/>
                  </a:lnTo>
                  <a:lnTo>
                    <a:pt x="18484" y="1260"/>
                  </a:lnTo>
                  <a:lnTo>
                    <a:pt x="16409" y="1668"/>
                  </a:lnTo>
                  <a:lnTo>
                    <a:pt x="14144" y="2128"/>
                  </a:lnTo>
                  <a:lnTo>
                    <a:pt x="9251" y="3125"/>
                  </a:lnTo>
                  <a:lnTo>
                    <a:pt x="4358" y="4128"/>
                  </a:lnTo>
                  <a:lnTo>
                    <a:pt x="2076" y="4583"/>
                  </a:lnTo>
                  <a:lnTo>
                    <a:pt x="1" y="4997"/>
                  </a:lnTo>
                  <a:lnTo>
                    <a:pt x="744" y="4857"/>
                  </a:lnTo>
                  <a:lnTo>
                    <a:pt x="1505" y="4723"/>
                  </a:lnTo>
                  <a:lnTo>
                    <a:pt x="2266" y="4595"/>
                  </a:lnTo>
                  <a:lnTo>
                    <a:pt x="3044" y="4478"/>
                  </a:lnTo>
                  <a:lnTo>
                    <a:pt x="3822" y="4373"/>
                  </a:lnTo>
                  <a:lnTo>
                    <a:pt x="4617" y="4268"/>
                  </a:lnTo>
                  <a:lnTo>
                    <a:pt x="5413" y="4175"/>
                  </a:lnTo>
                  <a:lnTo>
                    <a:pt x="6225" y="4093"/>
                  </a:lnTo>
                  <a:lnTo>
                    <a:pt x="7038" y="4012"/>
                  </a:lnTo>
                  <a:lnTo>
                    <a:pt x="7851" y="3942"/>
                  </a:lnTo>
                  <a:lnTo>
                    <a:pt x="8681" y="3877"/>
                  </a:lnTo>
                  <a:lnTo>
                    <a:pt x="9510" y="3819"/>
                  </a:lnTo>
                  <a:lnTo>
                    <a:pt x="10358" y="3772"/>
                  </a:lnTo>
                  <a:lnTo>
                    <a:pt x="11188" y="3726"/>
                  </a:lnTo>
                  <a:lnTo>
                    <a:pt x="12035" y="3691"/>
                  </a:lnTo>
                  <a:lnTo>
                    <a:pt x="12882" y="3662"/>
                  </a:lnTo>
                  <a:lnTo>
                    <a:pt x="13746" y="3638"/>
                  </a:lnTo>
                  <a:lnTo>
                    <a:pt x="14594" y="3621"/>
                  </a:lnTo>
                  <a:lnTo>
                    <a:pt x="15458" y="3615"/>
                  </a:lnTo>
                  <a:lnTo>
                    <a:pt x="16323" y="3609"/>
                  </a:lnTo>
                  <a:lnTo>
                    <a:pt x="17187" y="3609"/>
                  </a:lnTo>
                  <a:lnTo>
                    <a:pt x="18052" y="3621"/>
                  </a:lnTo>
                  <a:lnTo>
                    <a:pt x="18916" y="3633"/>
                  </a:lnTo>
                  <a:lnTo>
                    <a:pt x="19798" y="3656"/>
                  </a:lnTo>
                  <a:lnTo>
                    <a:pt x="20662" y="3679"/>
                  </a:lnTo>
                  <a:lnTo>
                    <a:pt x="21527" y="3708"/>
                  </a:lnTo>
                  <a:lnTo>
                    <a:pt x="22409" y="3749"/>
                  </a:lnTo>
                  <a:lnTo>
                    <a:pt x="23273" y="3790"/>
                  </a:lnTo>
                  <a:lnTo>
                    <a:pt x="24138" y="3837"/>
                  </a:lnTo>
                  <a:lnTo>
                    <a:pt x="25019" y="3889"/>
                  </a:lnTo>
                  <a:lnTo>
                    <a:pt x="25884" y="3947"/>
                  </a:lnTo>
                  <a:lnTo>
                    <a:pt x="26748" y="4012"/>
                  </a:lnTo>
                  <a:lnTo>
                    <a:pt x="27613" y="4076"/>
                  </a:lnTo>
                  <a:lnTo>
                    <a:pt x="28460" y="4146"/>
                  </a:lnTo>
                  <a:lnTo>
                    <a:pt x="29325" y="4227"/>
                  </a:lnTo>
                  <a:lnTo>
                    <a:pt x="30172" y="4303"/>
                  </a:lnTo>
                  <a:lnTo>
                    <a:pt x="31019" y="4391"/>
                  </a:lnTo>
                  <a:lnTo>
                    <a:pt x="31866" y="4478"/>
                  </a:lnTo>
                  <a:lnTo>
                    <a:pt x="32713" y="4571"/>
                  </a:lnTo>
                  <a:lnTo>
                    <a:pt x="33543" y="4670"/>
                  </a:lnTo>
                  <a:lnTo>
                    <a:pt x="34373" y="4769"/>
                  </a:lnTo>
                  <a:lnTo>
                    <a:pt x="35203" y="4874"/>
                  </a:lnTo>
                  <a:lnTo>
                    <a:pt x="36016" y="4985"/>
                  </a:lnTo>
                  <a:lnTo>
                    <a:pt x="36828" y="5096"/>
                  </a:lnTo>
                  <a:lnTo>
                    <a:pt x="37641" y="5213"/>
                  </a:lnTo>
                  <a:lnTo>
                    <a:pt x="38436" y="5335"/>
                  </a:lnTo>
                  <a:lnTo>
                    <a:pt x="39232" y="5457"/>
                  </a:lnTo>
                  <a:lnTo>
                    <a:pt x="40010" y="5580"/>
                  </a:lnTo>
                  <a:lnTo>
                    <a:pt x="40788" y="5708"/>
                  </a:lnTo>
                  <a:lnTo>
                    <a:pt x="41549" y="5842"/>
                  </a:lnTo>
                  <a:lnTo>
                    <a:pt x="42309" y="5976"/>
                  </a:lnTo>
                  <a:lnTo>
                    <a:pt x="43053" y="6111"/>
                  </a:lnTo>
                  <a:lnTo>
                    <a:pt x="43796" y="6250"/>
                  </a:lnTo>
                  <a:lnTo>
                    <a:pt x="44522" y="6390"/>
                  </a:lnTo>
                  <a:lnTo>
                    <a:pt x="45231" y="6536"/>
                  </a:lnTo>
                  <a:lnTo>
                    <a:pt x="45940" y="6682"/>
                  </a:lnTo>
                  <a:lnTo>
                    <a:pt x="46632" y="6828"/>
                  </a:lnTo>
                  <a:lnTo>
                    <a:pt x="47306" y="6979"/>
                  </a:lnTo>
                  <a:lnTo>
                    <a:pt x="47980" y="7131"/>
                  </a:lnTo>
                  <a:lnTo>
                    <a:pt x="48637" y="7282"/>
                  </a:lnTo>
                  <a:lnTo>
                    <a:pt x="49277" y="7440"/>
                  </a:lnTo>
                  <a:lnTo>
                    <a:pt x="49917" y="7597"/>
                  </a:lnTo>
                  <a:lnTo>
                    <a:pt x="50522" y="7755"/>
                  </a:lnTo>
                  <a:lnTo>
                    <a:pt x="51127" y="7918"/>
                  </a:lnTo>
                  <a:lnTo>
                    <a:pt x="52562" y="8309"/>
                  </a:lnTo>
                  <a:lnTo>
                    <a:pt x="53980" y="8711"/>
                  </a:lnTo>
                  <a:lnTo>
                    <a:pt x="55381" y="9125"/>
                  </a:lnTo>
                  <a:lnTo>
                    <a:pt x="56746" y="9545"/>
                  </a:lnTo>
                  <a:lnTo>
                    <a:pt x="58095" y="9970"/>
                  </a:lnTo>
                  <a:lnTo>
                    <a:pt x="59426" y="10408"/>
                  </a:lnTo>
                  <a:lnTo>
                    <a:pt x="60740" y="10857"/>
                  </a:lnTo>
                  <a:lnTo>
                    <a:pt x="62020" y="11306"/>
                  </a:lnTo>
                  <a:lnTo>
                    <a:pt x="63282" y="11766"/>
                  </a:lnTo>
                  <a:lnTo>
                    <a:pt x="64527" y="12233"/>
                  </a:lnTo>
                  <a:lnTo>
                    <a:pt x="65754" y="12711"/>
                  </a:lnTo>
                  <a:lnTo>
                    <a:pt x="66947" y="13189"/>
                  </a:lnTo>
                  <a:lnTo>
                    <a:pt x="68123" y="13679"/>
                  </a:lnTo>
                  <a:lnTo>
                    <a:pt x="69282" y="14174"/>
                  </a:lnTo>
                  <a:lnTo>
                    <a:pt x="70423" y="14676"/>
                  </a:lnTo>
                  <a:lnTo>
                    <a:pt x="71529" y="15183"/>
                  </a:lnTo>
                  <a:lnTo>
                    <a:pt x="72601" y="15690"/>
                  </a:lnTo>
                  <a:lnTo>
                    <a:pt x="73673" y="16209"/>
                  </a:lnTo>
                  <a:lnTo>
                    <a:pt x="74711" y="16734"/>
                  </a:lnTo>
                  <a:lnTo>
                    <a:pt x="75731" y="17264"/>
                  </a:lnTo>
                  <a:lnTo>
                    <a:pt x="76716" y="17795"/>
                  </a:lnTo>
                  <a:lnTo>
                    <a:pt x="77684" y="18331"/>
                  </a:lnTo>
                  <a:lnTo>
                    <a:pt x="78635" y="18874"/>
                  </a:lnTo>
                  <a:lnTo>
                    <a:pt x="79552" y="19422"/>
                  </a:lnTo>
                  <a:lnTo>
                    <a:pt x="80451" y="19970"/>
                  </a:lnTo>
                  <a:lnTo>
                    <a:pt x="81333" y="20524"/>
                  </a:lnTo>
                  <a:lnTo>
                    <a:pt x="82180" y="21083"/>
                  </a:lnTo>
                  <a:lnTo>
                    <a:pt x="83010" y="21643"/>
                  </a:lnTo>
                  <a:lnTo>
                    <a:pt x="83805" y="22209"/>
                  </a:lnTo>
                  <a:lnTo>
                    <a:pt x="84583" y="22774"/>
                  </a:lnTo>
                  <a:lnTo>
                    <a:pt x="85327" y="23340"/>
                  </a:lnTo>
                  <a:lnTo>
                    <a:pt x="86053" y="23917"/>
                  </a:lnTo>
                  <a:lnTo>
                    <a:pt x="86762" y="24488"/>
                  </a:lnTo>
                  <a:lnTo>
                    <a:pt x="87436" y="25071"/>
                  </a:lnTo>
                  <a:lnTo>
                    <a:pt x="88093" y="25660"/>
                  </a:lnTo>
                  <a:lnTo>
                    <a:pt x="88733" y="26255"/>
                  </a:lnTo>
                  <a:lnTo>
                    <a:pt x="89355" y="26861"/>
                  </a:lnTo>
                  <a:lnTo>
                    <a:pt x="89943" y="27474"/>
                  </a:lnTo>
                  <a:lnTo>
                    <a:pt x="90496" y="28092"/>
                  </a:lnTo>
                  <a:lnTo>
                    <a:pt x="91015" y="28715"/>
                  </a:lnTo>
                  <a:lnTo>
                    <a:pt x="91516" y="29339"/>
                  </a:lnTo>
                  <a:lnTo>
                    <a:pt x="91966" y="29969"/>
                  </a:lnTo>
                  <a:lnTo>
                    <a:pt x="92398" y="30605"/>
                  </a:lnTo>
                  <a:lnTo>
                    <a:pt x="92779" y="31246"/>
                  </a:lnTo>
                  <a:lnTo>
                    <a:pt x="92951" y="31561"/>
                  </a:lnTo>
                  <a:lnTo>
                    <a:pt x="93124" y="31881"/>
                  </a:lnTo>
                  <a:lnTo>
                    <a:pt x="93280" y="32202"/>
                  </a:lnTo>
                  <a:lnTo>
                    <a:pt x="93418" y="32529"/>
                  </a:lnTo>
                  <a:lnTo>
                    <a:pt x="93557" y="32849"/>
                  </a:lnTo>
                  <a:lnTo>
                    <a:pt x="93678" y="33170"/>
                  </a:lnTo>
                  <a:lnTo>
                    <a:pt x="93781" y="33491"/>
                  </a:lnTo>
                  <a:lnTo>
                    <a:pt x="93868" y="33817"/>
                  </a:lnTo>
                  <a:lnTo>
                    <a:pt x="93954" y="34138"/>
                  </a:lnTo>
                  <a:lnTo>
                    <a:pt x="94023" y="34458"/>
                  </a:lnTo>
                  <a:lnTo>
                    <a:pt x="94093" y="34785"/>
                  </a:lnTo>
                  <a:lnTo>
                    <a:pt x="94144" y="35106"/>
                  </a:lnTo>
                  <a:lnTo>
                    <a:pt x="94162" y="35426"/>
                  </a:lnTo>
                  <a:lnTo>
                    <a:pt x="94196" y="35747"/>
                  </a:lnTo>
                  <a:lnTo>
                    <a:pt x="94196" y="36068"/>
                  </a:lnTo>
                  <a:lnTo>
                    <a:pt x="94179" y="36394"/>
                  </a:lnTo>
                  <a:lnTo>
                    <a:pt x="94162" y="36715"/>
                  </a:lnTo>
                  <a:lnTo>
                    <a:pt x="94127" y="37036"/>
                  </a:lnTo>
                  <a:lnTo>
                    <a:pt x="94075" y="37350"/>
                  </a:lnTo>
                  <a:lnTo>
                    <a:pt x="94006" y="37671"/>
                  </a:lnTo>
                  <a:lnTo>
                    <a:pt x="93920" y="37992"/>
                  </a:lnTo>
                  <a:lnTo>
                    <a:pt x="93816" y="38307"/>
                  </a:lnTo>
                  <a:lnTo>
                    <a:pt x="93712" y="38621"/>
                  </a:lnTo>
                  <a:lnTo>
                    <a:pt x="93574" y="38936"/>
                  </a:lnTo>
                  <a:lnTo>
                    <a:pt x="93436" y="39251"/>
                  </a:lnTo>
                  <a:lnTo>
                    <a:pt x="93263" y="39566"/>
                  </a:lnTo>
                  <a:lnTo>
                    <a:pt x="93090" y="39881"/>
                  </a:lnTo>
                  <a:lnTo>
                    <a:pt x="92882" y="40190"/>
                  </a:lnTo>
                  <a:lnTo>
                    <a:pt x="92675" y="40499"/>
                  </a:lnTo>
                  <a:lnTo>
                    <a:pt x="92433" y="40808"/>
                  </a:lnTo>
                  <a:lnTo>
                    <a:pt x="92191" y="41117"/>
                  </a:lnTo>
                  <a:lnTo>
                    <a:pt x="91914" y="41420"/>
                  </a:lnTo>
                  <a:lnTo>
                    <a:pt x="91620" y="41723"/>
                  </a:lnTo>
                  <a:lnTo>
                    <a:pt x="91326" y="42027"/>
                  </a:lnTo>
                  <a:lnTo>
                    <a:pt x="90998" y="42330"/>
                  </a:lnTo>
                  <a:lnTo>
                    <a:pt x="90652" y="42627"/>
                  </a:lnTo>
                  <a:lnTo>
                    <a:pt x="90289" y="42924"/>
                  </a:lnTo>
                  <a:lnTo>
                    <a:pt x="89908" y="43222"/>
                  </a:lnTo>
                  <a:lnTo>
                    <a:pt x="89511" y="43513"/>
                  </a:lnTo>
                  <a:lnTo>
                    <a:pt x="89079" y="43805"/>
                  </a:lnTo>
                  <a:lnTo>
                    <a:pt x="88767" y="44003"/>
                  </a:lnTo>
                  <a:lnTo>
                    <a:pt x="88421" y="44213"/>
                  </a:lnTo>
                  <a:lnTo>
                    <a:pt x="88024" y="44435"/>
                  </a:lnTo>
                  <a:lnTo>
                    <a:pt x="87609" y="44662"/>
                  </a:lnTo>
                  <a:lnTo>
                    <a:pt x="86710" y="45140"/>
                  </a:lnTo>
                  <a:lnTo>
                    <a:pt x="85776" y="45630"/>
                  </a:lnTo>
                  <a:lnTo>
                    <a:pt x="84860" y="46120"/>
                  </a:lnTo>
                  <a:lnTo>
                    <a:pt x="84445" y="46359"/>
                  </a:lnTo>
                  <a:lnTo>
                    <a:pt x="84047" y="46586"/>
                  </a:lnTo>
                  <a:lnTo>
                    <a:pt x="83684" y="46813"/>
                  </a:lnTo>
                  <a:lnTo>
                    <a:pt x="83356" y="47023"/>
                  </a:lnTo>
                  <a:lnTo>
                    <a:pt x="83096" y="47222"/>
                  </a:lnTo>
                  <a:lnTo>
                    <a:pt x="82871" y="47408"/>
                  </a:lnTo>
                  <a:lnTo>
                    <a:pt x="82750" y="47536"/>
                  </a:lnTo>
                  <a:lnTo>
                    <a:pt x="82647" y="47688"/>
                  </a:lnTo>
                  <a:lnTo>
                    <a:pt x="82526" y="47851"/>
                  </a:lnTo>
                  <a:lnTo>
                    <a:pt x="82422" y="48032"/>
                  </a:lnTo>
                  <a:lnTo>
                    <a:pt x="82318" y="48219"/>
                  </a:lnTo>
                  <a:lnTo>
                    <a:pt x="82232" y="48417"/>
                  </a:lnTo>
                  <a:lnTo>
                    <a:pt x="82059" y="48825"/>
                  </a:lnTo>
                  <a:lnTo>
                    <a:pt x="81938" y="49233"/>
                  </a:lnTo>
                  <a:lnTo>
                    <a:pt x="81903" y="49431"/>
                  </a:lnTo>
                  <a:lnTo>
                    <a:pt x="81869" y="49624"/>
                  </a:lnTo>
                  <a:lnTo>
                    <a:pt x="81851" y="49799"/>
                  </a:lnTo>
                  <a:lnTo>
                    <a:pt x="81851" y="49968"/>
                  </a:lnTo>
                  <a:lnTo>
                    <a:pt x="81851" y="50113"/>
                  </a:lnTo>
                  <a:lnTo>
                    <a:pt x="81886" y="50242"/>
                  </a:lnTo>
                  <a:lnTo>
                    <a:pt x="81955" y="50422"/>
                  </a:lnTo>
                  <a:lnTo>
                    <a:pt x="82024" y="50603"/>
                  </a:lnTo>
                  <a:lnTo>
                    <a:pt x="82197" y="50959"/>
                  </a:lnTo>
                  <a:lnTo>
                    <a:pt x="82387" y="51309"/>
                  </a:lnTo>
                  <a:lnTo>
                    <a:pt x="82612" y="51659"/>
                  </a:lnTo>
                  <a:lnTo>
                    <a:pt x="82871" y="52008"/>
                  </a:lnTo>
                  <a:lnTo>
                    <a:pt x="83131" y="52352"/>
                  </a:lnTo>
                  <a:lnTo>
                    <a:pt x="83684" y="53040"/>
                  </a:lnTo>
                  <a:lnTo>
                    <a:pt x="84255" y="53728"/>
                  </a:lnTo>
                  <a:lnTo>
                    <a:pt x="84514" y="54072"/>
                  </a:lnTo>
                  <a:lnTo>
                    <a:pt x="84756" y="54422"/>
                  </a:lnTo>
                  <a:lnTo>
                    <a:pt x="84998" y="54772"/>
                  </a:lnTo>
                  <a:lnTo>
                    <a:pt x="85188" y="55122"/>
                  </a:lnTo>
                  <a:lnTo>
                    <a:pt x="85361" y="55478"/>
                  </a:lnTo>
                  <a:lnTo>
                    <a:pt x="85430" y="55658"/>
                  </a:lnTo>
                  <a:lnTo>
                    <a:pt x="85500" y="55839"/>
                  </a:lnTo>
                  <a:lnTo>
                    <a:pt x="86278" y="55699"/>
                  </a:lnTo>
                  <a:lnTo>
                    <a:pt x="87194" y="55542"/>
                  </a:lnTo>
                  <a:lnTo>
                    <a:pt x="88214" y="55373"/>
                  </a:lnTo>
                  <a:lnTo>
                    <a:pt x="89321" y="55192"/>
                  </a:lnTo>
                  <a:lnTo>
                    <a:pt x="91707" y="54807"/>
                  </a:lnTo>
                  <a:lnTo>
                    <a:pt x="92934" y="54603"/>
                  </a:lnTo>
                  <a:lnTo>
                    <a:pt x="94162" y="54393"/>
                  </a:lnTo>
                  <a:lnTo>
                    <a:pt x="95372" y="54177"/>
                  </a:lnTo>
                  <a:lnTo>
                    <a:pt x="95943" y="54067"/>
                  </a:lnTo>
                  <a:lnTo>
                    <a:pt x="96513" y="53950"/>
                  </a:lnTo>
                  <a:lnTo>
                    <a:pt x="97066" y="53839"/>
                  </a:lnTo>
                  <a:lnTo>
                    <a:pt x="97585" y="53723"/>
                  </a:lnTo>
                  <a:lnTo>
                    <a:pt x="98087" y="53612"/>
                  </a:lnTo>
                  <a:lnTo>
                    <a:pt x="98553" y="53495"/>
                  </a:lnTo>
                  <a:lnTo>
                    <a:pt x="99003" y="53379"/>
                  </a:lnTo>
                  <a:lnTo>
                    <a:pt x="99418" y="53262"/>
                  </a:lnTo>
                  <a:lnTo>
                    <a:pt x="99781" y="53139"/>
                  </a:lnTo>
                  <a:lnTo>
                    <a:pt x="100109" y="53023"/>
                  </a:lnTo>
                  <a:lnTo>
                    <a:pt x="100403" y="52906"/>
                  </a:lnTo>
                  <a:lnTo>
                    <a:pt x="100663" y="52784"/>
                  </a:lnTo>
                  <a:lnTo>
                    <a:pt x="100766" y="52726"/>
                  </a:lnTo>
                  <a:lnTo>
                    <a:pt x="100853" y="52667"/>
                  </a:lnTo>
                  <a:lnTo>
                    <a:pt x="100939" y="52609"/>
                  </a:lnTo>
                  <a:lnTo>
                    <a:pt x="101009" y="52551"/>
                  </a:lnTo>
                  <a:lnTo>
                    <a:pt x="101112" y="52440"/>
                  </a:lnTo>
                  <a:lnTo>
                    <a:pt x="101199" y="52329"/>
                  </a:lnTo>
                  <a:lnTo>
                    <a:pt x="101285" y="52218"/>
                  </a:lnTo>
                  <a:lnTo>
                    <a:pt x="101354" y="52107"/>
                  </a:lnTo>
                  <a:lnTo>
                    <a:pt x="101406" y="51991"/>
                  </a:lnTo>
                  <a:lnTo>
                    <a:pt x="101458" y="51874"/>
                  </a:lnTo>
                  <a:lnTo>
                    <a:pt x="101475" y="51758"/>
                  </a:lnTo>
                  <a:lnTo>
                    <a:pt x="101510" y="51641"/>
                  </a:lnTo>
                  <a:lnTo>
                    <a:pt x="101527" y="51402"/>
                  </a:lnTo>
                  <a:lnTo>
                    <a:pt x="101510" y="51157"/>
                  </a:lnTo>
                  <a:lnTo>
                    <a:pt x="101441" y="50906"/>
                  </a:lnTo>
                  <a:lnTo>
                    <a:pt x="101372" y="50656"/>
                  </a:lnTo>
                  <a:lnTo>
                    <a:pt x="101251" y="50405"/>
                  </a:lnTo>
                  <a:lnTo>
                    <a:pt x="101112" y="50148"/>
                  </a:lnTo>
                  <a:lnTo>
                    <a:pt x="100957" y="49886"/>
                  </a:lnTo>
                  <a:lnTo>
                    <a:pt x="100784" y="49624"/>
                  </a:lnTo>
                  <a:lnTo>
                    <a:pt x="100594" y="49361"/>
                  </a:lnTo>
                  <a:lnTo>
                    <a:pt x="100386" y="49099"/>
                  </a:lnTo>
                  <a:lnTo>
                    <a:pt x="99971" y="48568"/>
                  </a:lnTo>
                  <a:lnTo>
                    <a:pt x="99539" y="48038"/>
                  </a:lnTo>
                  <a:lnTo>
                    <a:pt x="99124" y="47507"/>
                  </a:lnTo>
                  <a:lnTo>
                    <a:pt x="98934" y="47245"/>
                  </a:lnTo>
                  <a:lnTo>
                    <a:pt x="98761" y="46982"/>
                  </a:lnTo>
                  <a:lnTo>
                    <a:pt x="98605" y="46720"/>
                  </a:lnTo>
                  <a:lnTo>
                    <a:pt x="98467" y="46464"/>
                  </a:lnTo>
                  <a:lnTo>
                    <a:pt x="98363" y="46213"/>
                  </a:lnTo>
                  <a:lnTo>
                    <a:pt x="98277" y="45956"/>
                  </a:lnTo>
                  <a:lnTo>
                    <a:pt x="98225" y="45711"/>
                  </a:lnTo>
                  <a:lnTo>
                    <a:pt x="98190" y="45467"/>
                  </a:lnTo>
                  <a:lnTo>
                    <a:pt x="98208" y="45227"/>
                  </a:lnTo>
                  <a:lnTo>
                    <a:pt x="98242" y="45105"/>
                  </a:lnTo>
                  <a:lnTo>
                    <a:pt x="98277" y="44988"/>
                  </a:lnTo>
                  <a:lnTo>
                    <a:pt x="98311" y="44872"/>
                  </a:lnTo>
                  <a:lnTo>
                    <a:pt x="98363" y="44755"/>
                  </a:lnTo>
                  <a:lnTo>
                    <a:pt x="98432" y="44644"/>
                  </a:lnTo>
                  <a:lnTo>
                    <a:pt x="98519" y="44534"/>
                  </a:lnTo>
                  <a:lnTo>
                    <a:pt x="98623" y="44411"/>
                  </a:lnTo>
                  <a:lnTo>
                    <a:pt x="98744" y="44295"/>
                  </a:lnTo>
                  <a:lnTo>
                    <a:pt x="98899" y="44172"/>
                  </a:lnTo>
                  <a:lnTo>
                    <a:pt x="99055" y="44050"/>
                  </a:lnTo>
                  <a:lnTo>
                    <a:pt x="99245" y="43927"/>
                  </a:lnTo>
                  <a:lnTo>
                    <a:pt x="99452" y="43799"/>
                  </a:lnTo>
                  <a:lnTo>
                    <a:pt x="99677" y="43677"/>
                  </a:lnTo>
                  <a:lnTo>
                    <a:pt x="99919" y="43554"/>
                  </a:lnTo>
                  <a:lnTo>
                    <a:pt x="100421" y="43298"/>
                  </a:lnTo>
                  <a:lnTo>
                    <a:pt x="100991" y="43041"/>
                  </a:lnTo>
                  <a:lnTo>
                    <a:pt x="101579" y="42784"/>
                  </a:lnTo>
                  <a:lnTo>
                    <a:pt x="102184" y="42528"/>
                  </a:lnTo>
                  <a:lnTo>
                    <a:pt x="103412" y="42003"/>
                  </a:lnTo>
                  <a:lnTo>
                    <a:pt x="104017" y="41741"/>
                  </a:lnTo>
                  <a:lnTo>
                    <a:pt x="104605" y="41478"/>
                  </a:lnTo>
                  <a:lnTo>
                    <a:pt x="105141" y="41210"/>
                  </a:lnTo>
                  <a:lnTo>
                    <a:pt x="105400" y="41082"/>
                  </a:lnTo>
                  <a:lnTo>
                    <a:pt x="105642" y="40948"/>
                  </a:lnTo>
                  <a:lnTo>
                    <a:pt x="105867" y="40814"/>
                  </a:lnTo>
                  <a:lnTo>
                    <a:pt x="106074" y="40685"/>
                  </a:lnTo>
                  <a:lnTo>
                    <a:pt x="106265" y="40551"/>
                  </a:lnTo>
                  <a:lnTo>
                    <a:pt x="106438" y="40417"/>
                  </a:lnTo>
                  <a:lnTo>
                    <a:pt x="106680" y="40219"/>
                  </a:lnTo>
                  <a:lnTo>
                    <a:pt x="106922" y="40021"/>
                  </a:lnTo>
                  <a:lnTo>
                    <a:pt x="107354" y="39619"/>
                  </a:lnTo>
                  <a:lnTo>
                    <a:pt x="107752" y="39210"/>
                  </a:lnTo>
                  <a:lnTo>
                    <a:pt x="108115" y="38802"/>
                  </a:lnTo>
                  <a:lnTo>
                    <a:pt x="108443" y="38388"/>
                  </a:lnTo>
                  <a:lnTo>
                    <a:pt x="108720" y="37968"/>
                  </a:lnTo>
                  <a:lnTo>
                    <a:pt x="108979" y="37549"/>
                  </a:lnTo>
                  <a:lnTo>
                    <a:pt x="109221" y="37129"/>
                  </a:lnTo>
                  <a:lnTo>
                    <a:pt x="109411" y="36703"/>
                  </a:lnTo>
                  <a:lnTo>
                    <a:pt x="109584" y="36278"/>
                  </a:lnTo>
                  <a:lnTo>
                    <a:pt x="109723" y="35852"/>
                  </a:lnTo>
                  <a:lnTo>
                    <a:pt x="109826" y="35421"/>
                  </a:lnTo>
                  <a:lnTo>
                    <a:pt x="109913" y="34995"/>
                  </a:lnTo>
                  <a:lnTo>
                    <a:pt x="109982" y="34563"/>
                  </a:lnTo>
                  <a:lnTo>
                    <a:pt x="110017" y="34138"/>
                  </a:lnTo>
                  <a:lnTo>
                    <a:pt x="110034" y="33712"/>
                  </a:lnTo>
                  <a:lnTo>
                    <a:pt x="110017" y="33351"/>
                  </a:lnTo>
                  <a:lnTo>
                    <a:pt x="109999" y="32983"/>
                  </a:lnTo>
                  <a:lnTo>
                    <a:pt x="109965" y="32622"/>
                  </a:lnTo>
                  <a:lnTo>
                    <a:pt x="109913" y="32260"/>
                  </a:lnTo>
                  <a:lnTo>
                    <a:pt x="109844" y="31899"/>
                  </a:lnTo>
                  <a:lnTo>
                    <a:pt x="109775" y="31532"/>
                  </a:lnTo>
                  <a:lnTo>
                    <a:pt x="109671" y="31170"/>
                  </a:lnTo>
                  <a:lnTo>
                    <a:pt x="109567" y="30809"/>
                  </a:lnTo>
                  <a:lnTo>
                    <a:pt x="109446" y="30447"/>
                  </a:lnTo>
                  <a:lnTo>
                    <a:pt x="109308" y="30086"/>
                  </a:lnTo>
                  <a:lnTo>
                    <a:pt x="109152" y="29730"/>
                  </a:lnTo>
                  <a:lnTo>
                    <a:pt x="108996" y="29368"/>
                  </a:lnTo>
                  <a:lnTo>
                    <a:pt x="108824" y="29007"/>
                  </a:lnTo>
                  <a:lnTo>
                    <a:pt x="108633" y="28651"/>
                  </a:lnTo>
                  <a:lnTo>
                    <a:pt x="108426" y="28290"/>
                  </a:lnTo>
                  <a:lnTo>
                    <a:pt x="108218" y="27934"/>
                  </a:lnTo>
                  <a:lnTo>
                    <a:pt x="107994" y="27578"/>
                  </a:lnTo>
                  <a:lnTo>
                    <a:pt x="107769" y="27223"/>
                  </a:lnTo>
                  <a:lnTo>
                    <a:pt x="107510" y="26867"/>
                  </a:lnTo>
                  <a:lnTo>
                    <a:pt x="107250" y="26511"/>
                  </a:lnTo>
                  <a:lnTo>
                    <a:pt x="106991" y="26162"/>
                  </a:lnTo>
                  <a:lnTo>
                    <a:pt x="106714" y="25806"/>
                  </a:lnTo>
                  <a:lnTo>
                    <a:pt x="106420" y="25456"/>
                  </a:lnTo>
                  <a:lnTo>
                    <a:pt x="106126" y="25106"/>
                  </a:lnTo>
                  <a:lnTo>
                    <a:pt x="105487" y="24407"/>
                  </a:lnTo>
                  <a:lnTo>
                    <a:pt x="104830" y="23719"/>
                  </a:lnTo>
                  <a:lnTo>
                    <a:pt x="104121" y="23031"/>
                  </a:lnTo>
                  <a:lnTo>
                    <a:pt x="103395" y="22349"/>
                  </a:lnTo>
                  <a:lnTo>
                    <a:pt x="102738" y="21765"/>
                  </a:lnTo>
                  <a:lnTo>
                    <a:pt x="102046" y="21182"/>
                  </a:lnTo>
                  <a:lnTo>
                    <a:pt x="101337" y="20605"/>
                  </a:lnTo>
                  <a:lnTo>
                    <a:pt x="100594" y="20028"/>
                  </a:lnTo>
                  <a:lnTo>
                    <a:pt x="99833" y="19451"/>
                  </a:lnTo>
                  <a:lnTo>
                    <a:pt x="99037" y="18879"/>
                  </a:lnTo>
                  <a:lnTo>
                    <a:pt x="98225" y="18314"/>
                  </a:lnTo>
                  <a:lnTo>
                    <a:pt x="97378" y="17748"/>
                  </a:lnTo>
                  <a:lnTo>
                    <a:pt x="96513" y="17188"/>
                  </a:lnTo>
                  <a:lnTo>
                    <a:pt x="95631" y="16629"/>
                  </a:lnTo>
                  <a:lnTo>
                    <a:pt x="94715" y="16075"/>
                  </a:lnTo>
                  <a:lnTo>
                    <a:pt x="93764" y="15527"/>
                  </a:lnTo>
                  <a:lnTo>
                    <a:pt x="92796" y="14985"/>
                  </a:lnTo>
                  <a:lnTo>
                    <a:pt x="91810" y="14448"/>
                  </a:lnTo>
                  <a:lnTo>
                    <a:pt x="90790" y="13912"/>
                  </a:lnTo>
                  <a:lnTo>
                    <a:pt x="89753" y="13381"/>
                  </a:lnTo>
                  <a:lnTo>
                    <a:pt x="88698" y="12856"/>
                  </a:lnTo>
                  <a:lnTo>
                    <a:pt x="87609" y="12343"/>
                  </a:lnTo>
                  <a:lnTo>
                    <a:pt x="86502" y="11830"/>
                  </a:lnTo>
                  <a:lnTo>
                    <a:pt x="85361" y="11323"/>
                  </a:lnTo>
                  <a:lnTo>
                    <a:pt x="84220" y="10827"/>
                  </a:lnTo>
                  <a:lnTo>
                    <a:pt x="83044" y="10332"/>
                  </a:lnTo>
                  <a:lnTo>
                    <a:pt x="81834" y="9848"/>
                  </a:lnTo>
                  <a:lnTo>
                    <a:pt x="80624" y="9370"/>
                  </a:lnTo>
                  <a:lnTo>
                    <a:pt x="79379" y="8898"/>
                  </a:lnTo>
                  <a:lnTo>
                    <a:pt x="78099" y="8431"/>
                  </a:lnTo>
                  <a:lnTo>
                    <a:pt x="76820" y="7976"/>
                  </a:lnTo>
                  <a:lnTo>
                    <a:pt x="75506" y="7527"/>
                  </a:lnTo>
                  <a:lnTo>
                    <a:pt x="74175" y="7084"/>
                  </a:lnTo>
                  <a:lnTo>
                    <a:pt x="72826" y="6653"/>
                  </a:lnTo>
                  <a:lnTo>
                    <a:pt x="71460" y="6227"/>
                  </a:lnTo>
                  <a:lnTo>
                    <a:pt x="70077" y="5813"/>
                  </a:lnTo>
                  <a:lnTo>
                    <a:pt x="68815" y="5452"/>
                  </a:lnTo>
                  <a:lnTo>
                    <a:pt x="67518" y="5090"/>
                  </a:lnTo>
                  <a:lnTo>
                    <a:pt x="66187" y="4735"/>
                  </a:lnTo>
                  <a:lnTo>
                    <a:pt x="64804" y="4379"/>
                  </a:lnTo>
                  <a:lnTo>
                    <a:pt x="63368" y="4023"/>
                  </a:lnTo>
                  <a:lnTo>
                    <a:pt x="61916" y="3679"/>
                  </a:lnTo>
                  <a:lnTo>
                    <a:pt x="60429" y="3335"/>
                  </a:lnTo>
                  <a:lnTo>
                    <a:pt x="58908" y="3009"/>
                  </a:lnTo>
                  <a:lnTo>
                    <a:pt x="58130" y="2845"/>
                  </a:lnTo>
                  <a:lnTo>
                    <a:pt x="57352" y="2682"/>
                  </a:lnTo>
                  <a:lnTo>
                    <a:pt x="56574" y="2525"/>
                  </a:lnTo>
                  <a:lnTo>
                    <a:pt x="55778" y="2373"/>
                  </a:lnTo>
                  <a:lnTo>
                    <a:pt x="54983" y="2222"/>
                  </a:lnTo>
                  <a:lnTo>
                    <a:pt x="54170" y="2076"/>
                  </a:lnTo>
                  <a:lnTo>
                    <a:pt x="53358" y="1930"/>
                  </a:lnTo>
                  <a:lnTo>
                    <a:pt x="52545" y="1790"/>
                  </a:lnTo>
                  <a:lnTo>
                    <a:pt x="51715" y="1656"/>
                  </a:lnTo>
                  <a:lnTo>
                    <a:pt x="50885" y="1522"/>
                  </a:lnTo>
                  <a:lnTo>
                    <a:pt x="50055" y="1394"/>
                  </a:lnTo>
                  <a:lnTo>
                    <a:pt x="49225" y="1271"/>
                  </a:lnTo>
                  <a:lnTo>
                    <a:pt x="48378" y="1155"/>
                  </a:lnTo>
                  <a:lnTo>
                    <a:pt x="47531" y="1038"/>
                  </a:lnTo>
                  <a:lnTo>
                    <a:pt x="46684" y="933"/>
                  </a:lnTo>
                  <a:lnTo>
                    <a:pt x="45836" y="828"/>
                  </a:lnTo>
                  <a:lnTo>
                    <a:pt x="44989" y="729"/>
                  </a:lnTo>
                  <a:lnTo>
                    <a:pt x="44125" y="636"/>
                  </a:lnTo>
                  <a:lnTo>
                    <a:pt x="43260" y="548"/>
                  </a:lnTo>
                  <a:lnTo>
                    <a:pt x="42413" y="467"/>
                  </a:lnTo>
                  <a:lnTo>
                    <a:pt x="41549" y="391"/>
                  </a:lnTo>
                  <a:lnTo>
                    <a:pt x="40684" y="321"/>
                  </a:lnTo>
                  <a:lnTo>
                    <a:pt x="39802" y="257"/>
                  </a:lnTo>
                  <a:lnTo>
                    <a:pt x="38938" y="198"/>
                  </a:lnTo>
                  <a:lnTo>
                    <a:pt x="38073" y="152"/>
                  </a:lnTo>
                  <a:lnTo>
                    <a:pt x="37209" y="105"/>
                  </a:lnTo>
                  <a:lnTo>
                    <a:pt x="36327" y="70"/>
                  </a:lnTo>
                  <a:lnTo>
                    <a:pt x="35463" y="41"/>
                  </a:lnTo>
                  <a:lnTo>
                    <a:pt x="34598" y="18"/>
                  </a:lnTo>
                  <a:lnTo>
                    <a:pt x="33716" y="6"/>
                  </a:lnTo>
                  <a:lnTo>
                    <a:pt x="32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grpSp>
        <p:nvGrpSpPr>
          <p:cNvPr id="277" name="Google Shape;277;p18"/>
          <p:cNvGrpSpPr/>
          <p:nvPr/>
        </p:nvGrpSpPr>
        <p:grpSpPr>
          <a:xfrm>
            <a:off x="6550018" y="2368337"/>
            <a:ext cx="1981529" cy="1521863"/>
            <a:chOff x="-2864960" y="2482295"/>
            <a:chExt cx="1583956" cy="1216420"/>
          </a:xfrm>
        </p:grpSpPr>
        <p:grpSp>
          <p:nvGrpSpPr>
            <p:cNvPr id="278" name="Google Shape;278;p18"/>
            <p:cNvGrpSpPr/>
            <p:nvPr/>
          </p:nvGrpSpPr>
          <p:grpSpPr>
            <a:xfrm>
              <a:off x="-2864960" y="2482295"/>
              <a:ext cx="1583956" cy="1216420"/>
              <a:chOff x="-2691874" y="940748"/>
              <a:chExt cx="2929996" cy="2250129"/>
            </a:xfrm>
          </p:grpSpPr>
          <p:sp>
            <p:nvSpPr>
              <p:cNvPr id="279" name="Google Shape;279;p18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80" name="Google Shape;280;p18"/>
              <p:cNvSpPr/>
              <p:nvPr/>
            </p:nvSpPr>
            <p:spPr>
              <a:xfrm flipH="1">
                <a:off x="-1545160" y="940748"/>
                <a:ext cx="1112054" cy="665625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81" name="Google Shape;281;p18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83" name="Google Shape;283;p18"/>
              <p:cNvSpPr/>
              <p:nvPr/>
            </p:nvSpPr>
            <p:spPr>
              <a:xfrm flipH="1">
                <a:off x="-2326438" y="1124189"/>
                <a:ext cx="2564561" cy="2066688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  <p:grpSp>
          <p:nvGrpSpPr>
            <p:cNvPr id="284" name="Google Shape;284;p18"/>
            <p:cNvGrpSpPr/>
            <p:nvPr/>
          </p:nvGrpSpPr>
          <p:grpSpPr>
            <a:xfrm>
              <a:off x="-2076639" y="2925451"/>
              <a:ext cx="382569" cy="472534"/>
              <a:chOff x="-5314967" y="732273"/>
              <a:chExt cx="707674" cy="874093"/>
            </a:xfrm>
          </p:grpSpPr>
          <p:sp>
            <p:nvSpPr>
              <p:cNvPr id="285" name="Google Shape;285;p18"/>
              <p:cNvSpPr/>
              <p:nvPr/>
            </p:nvSpPr>
            <p:spPr>
              <a:xfrm flipH="1">
                <a:off x="-5314967" y="732273"/>
                <a:ext cx="632955" cy="847221"/>
              </a:xfrm>
              <a:custGeom>
                <a:avLst/>
                <a:gdLst/>
                <a:ahLst/>
                <a:cxnLst/>
                <a:rect l="l" t="t" r="r" b="b"/>
                <a:pathLst>
                  <a:path w="59755" h="29574" extrusionOk="0">
                    <a:moveTo>
                      <a:pt x="26541" y="1"/>
                    </a:moveTo>
                    <a:lnTo>
                      <a:pt x="25988" y="7"/>
                    </a:lnTo>
                    <a:lnTo>
                      <a:pt x="25452" y="13"/>
                    </a:lnTo>
                    <a:lnTo>
                      <a:pt x="24898" y="30"/>
                    </a:lnTo>
                    <a:lnTo>
                      <a:pt x="24345" y="48"/>
                    </a:lnTo>
                    <a:lnTo>
                      <a:pt x="23809" y="77"/>
                    </a:lnTo>
                    <a:lnTo>
                      <a:pt x="23256" y="106"/>
                    </a:lnTo>
                    <a:lnTo>
                      <a:pt x="22720" y="141"/>
                    </a:lnTo>
                    <a:lnTo>
                      <a:pt x="22184" y="182"/>
                    </a:lnTo>
                    <a:lnTo>
                      <a:pt x="21648" y="228"/>
                    </a:lnTo>
                    <a:lnTo>
                      <a:pt x="21112" y="281"/>
                    </a:lnTo>
                    <a:lnTo>
                      <a:pt x="20576" y="333"/>
                    </a:lnTo>
                    <a:lnTo>
                      <a:pt x="20040" y="392"/>
                    </a:lnTo>
                    <a:lnTo>
                      <a:pt x="19521" y="456"/>
                    </a:lnTo>
                    <a:lnTo>
                      <a:pt x="18985" y="520"/>
                    </a:lnTo>
                    <a:lnTo>
                      <a:pt x="18466" y="590"/>
                    </a:lnTo>
                    <a:lnTo>
                      <a:pt x="17930" y="666"/>
                    </a:lnTo>
                    <a:lnTo>
                      <a:pt x="16893" y="823"/>
                    </a:lnTo>
                    <a:lnTo>
                      <a:pt x="15856" y="992"/>
                    </a:lnTo>
                    <a:lnTo>
                      <a:pt x="14818" y="1173"/>
                    </a:lnTo>
                    <a:lnTo>
                      <a:pt x="13798" y="1365"/>
                    </a:lnTo>
                    <a:lnTo>
                      <a:pt x="12778" y="1563"/>
                    </a:lnTo>
                    <a:lnTo>
                      <a:pt x="11758" y="1768"/>
                    </a:lnTo>
                    <a:lnTo>
                      <a:pt x="10755" y="1983"/>
                    </a:lnTo>
                    <a:lnTo>
                      <a:pt x="9752" y="2199"/>
                    </a:lnTo>
                    <a:lnTo>
                      <a:pt x="7764" y="2642"/>
                    </a:lnTo>
                    <a:lnTo>
                      <a:pt x="5793" y="3091"/>
                    </a:lnTo>
                    <a:lnTo>
                      <a:pt x="3839" y="3528"/>
                    </a:lnTo>
                    <a:lnTo>
                      <a:pt x="2871" y="3744"/>
                    </a:lnTo>
                    <a:lnTo>
                      <a:pt x="1920" y="3954"/>
                    </a:lnTo>
                    <a:lnTo>
                      <a:pt x="952" y="4152"/>
                    </a:lnTo>
                    <a:lnTo>
                      <a:pt x="1" y="4350"/>
                    </a:lnTo>
                    <a:lnTo>
                      <a:pt x="554" y="4245"/>
                    </a:lnTo>
                    <a:lnTo>
                      <a:pt x="1107" y="4152"/>
                    </a:lnTo>
                    <a:lnTo>
                      <a:pt x="1661" y="4071"/>
                    </a:lnTo>
                    <a:lnTo>
                      <a:pt x="2214" y="3995"/>
                    </a:lnTo>
                    <a:lnTo>
                      <a:pt x="2767" y="3931"/>
                    </a:lnTo>
                    <a:lnTo>
                      <a:pt x="3338" y="3878"/>
                    </a:lnTo>
                    <a:lnTo>
                      <a:pt x="3891" y="3832"/>
                    </a:lnTo>
                    <a:lnTo>
                      <a:pt x="4462" y="3797"/>
                    </a:lnTo>
                    <a:lnTo>
                      <a:pt x="5032" y="3773"/>
                    </a:lnTo>
                    <a:lnTo>
                      <a:pt x="5585" y="3750"/>
                    </a:lnTo>
                    <a:lnTo>
                      <a:pt x="6156" y="3744"/>
                    </a:lnTo>
                    <a:lnTo>
                      <a:pt x="6727" y="3738"/>
                    </a:lnTo>
                    <a:lnTo>
                      <a:pt x="7297" y="3744"/>
                    </a:lnTo>
                    <a:lnTo>
                      <a:pt x="7868" y="3762"/>
                    </a:lnTo>
                    <a:lnTo>
                      <a:pt x="8438" y="3779"/>
                    </a:lnTo>
                    <a:lnTo>
                      <a:pt x="8992" y="3808"/>
                    </a:lnTo>
                    <a:lnTo>
                      <a:pt x="9562" y="3843"/>
                    </a:lnTo>
                    <a:lnTo>
                      <a:pt x="10133" y="3890"/>
                    </a:lnTo>
                    <a:lnTo>
                      <a:pt x="10703" y="3936"/>
                    </a:lnTo>
                    <a:lnTo>
                      <a:pt x="11257" y="3995"/>
                    </a:lnTo>
                    <a:lnTo>
                      <a:pt x="11827" y="4059"/>
                    </a:lnTo>
                    <a:lnTo>
                      <a:pt x="12380" y="4123"/>
                    </a:lnTo>
                    <a:lnTo>
                      <a:pt x="12934" y="4199"/>
                    </a:lnTo>
                    <a:lnTo>
                      <a:pt x="13487" y="4280"/>
                    </a:lnTo>
                    <a:lnTo>
                      <a:pt x="14040" y="4362"/>
                    </a:lnTo>
                    <a:lnTo>
                      <a:pt x="14594" y="4455"/>
                    </a:lnTo>
                    <a:lnTo>
                      <a:pt x="15147" y="4555"/>
                    </a:lnTo>
                    <a:lnTo>
                      <a:pt x="15683" y="4654"/>
                    </a:lnTo>
                    <a:lnTo>
                      <a:pt x="16236" y="4759"/>
                    </a:lnTo>
                    <a:lnTo>
                      <a:pt x="16772" y="4869"/>
                    </a:lnTo>
                    <a:lnTo>
                      <a:pt x="17308" y="4980"/>
                    </a:lnTo>
                    <a:lnTo>
                      <a:pt x="17827" y="5103"/>
                    </a:lnTo>
                    <a:lnTo>
                      <a:pt x="18363" y="5225"/>
                    </a:lnTo>
                    <a:lnTo>
                      <a:pt x="18881" y="5347"/>
                    </a:lnTo>
                    <a:lnTo>
                      <a:pt x="19383" y="5476"/>
                    </a:lnTo>
                    <a:lnTo>
                      <a:pt x="19902" y="5610"/>
                    </a:lnTo>
                    <a:lnTo>
                      <a:pt x="20904" y="5884"/>
                    </a:lnTo>
                    <a:lnTo>
                      <a:pt x="21890" y="6170"/>
                    </a:lnTo>
                    <a:lnTo>
                      <a:pt x="22841" y="6461"/>
                    </a:lnTo>
                    <a:lnTo>
                      <a:pt x="23774" y="6764"/>
                    </a:lnTo>
                    <a:lnTo>
                      <a:pt x="24674" y="7067"/>
                    </a:lnTo>
                    <a:lnTo>
                      <a:pt x="25555" y="7376"/>
                    </a:lnTo>
                    <a:lnTo>
                      <a:pt x="26385" y="7691"/>
                    </a:lnTo>
                    <a:lnTo>
                      <a:pt x="27198" y="8000"/>
                    </a:lnTo>
                    <a:lnTo>
                      <a:pt x="27959" y="8315"/>
                    </a:lnTo>
                    <a:lnTo>
                      <a:pt x="28702" y="8624"/>
                    </a:lnTo>
                    <a:lnTo>
                      <a:pt x="29394" y="8927"/>
                    </a:lnTo>
                    <a:lnTo>
                      <a:pt x="30033" y="9225"/>
                    </a:lnTo>
                    <a:lnTo>
                      <a:pt x="30639" y="9516"/>
                    </a:lnTo>
                    <a:lnTo>
                      <a:pt x="31209" y="9796"/>
                    </a:lnTo>
                    <a:lnTo>
                      <a:pt x="31693" y="10053"/>
                    </a:lnTo>
                    <a:lnTo>
                      <a:pt x="32177" y="10315"/>
                    </a:lnTo>
                    <a:lnTo>
                      <a:pt x="32644" y="10583"/>
                    </a:lnTo>
                    <a:lnTo>
                      <a:pt x="33094" y="10863"/>
                    </a:lnTo>
                    <a:lnTo>
                      <a:pt x="33543" y="11149"/>
                    </a:lnTo>
                    <a:lnTo>
                      <a:pt x="33993" y="11435"/>
                    </a:lnTo>
                    <a:lnTo>
                      <a:pt x="34425" y="11732"/>
                    </a:lnTo>
                    <a:lnTo>
                      <a:pt x="34840" y="12035"/>
                    </a:lnTo>
                    <a:lnTo>
                      <a:pt x="35238" y="12344"/>
                    </a:lnTo>
                    <a:lnTo>
                      <a:pt x="35618" y="12653"/>
                    </a:lnTo>
                    <a:lnTo>
                      <a:pt x="35998" y="12974"/>
                    </a:lnTo>
                    <a:lnTo>
                      <a:pt x="36361" y="13294"/>
                    </a:lnTo>
                    <a:lnTo>
                      <a:pt x="36725" y="13621"/>
                    </a:lnTo>
                    <a:lnTo>
                      <a:pt x="37053" y="13947"/>
                    </a:lnTo>
                    <a:lnTo>
                      <a:pt x="37382" y="14280"/>
                    </a:lnTo>
                    <a:lnTo>
                      <a:pt x="37693" y="14618"/>
                    </a:lnTo>
                    <a:lnTo>
                      <a:pt x="37969" y="14956"/>
                    </a:lnTo>
                    <a:lnTo>
                      <a:pt x="38246" y="15300"/>
                    </a:lnTo>
                    <a:lnTo>
                      <a:pt x="38505" y="15650"/>
                    </a:lnTo>
                    <a:lnTo>
                      <a:pt x="38747" y="15994"/>
                    </a:lnTo>
                    <a:lnTo>
                      <a:pt x="38972" y="16344"/>
                    </a:lnTo>
                    <a:lnTo>
                      <a:pt x="39197" y="16699"/>
                    </a:lnTo>
                    <a:lnTo>
                      <a:pt x="39387" y="17055"/>
                    </a:lnTo>
                    <a:lnTo>
                      <a:pt x="39560" y="17405"/>
                    </a:lnTo>
                    <a:lnTo>
                      <a:pt x="39698" y="17766"/>
                    </a:lnTo>
                    <a:lnTo>
                      <a:pt x="39837" y="18122"/>
                    </a:lnTo>
                    <a:lnTo>
                      <a:pt x="39958" y="18478"/>
                    </a:lnTo>
                    <a:lnTo>
                      <a:pt x="40062" y="18833"/>
                    </a:lnTo>
                    <a:lnTo>
                      <a:pt x="40131" y="19195"/>
                    </a:lnTo>
                    <a:lnTo>
                      <a:pt x="40183" y="19551"/>
                    </a:lnTo>
                    <a:lnTo>
                      <a:pt x="40217" y="19906"/>
                    </a:lnTo>
                    <a:lnTo>
                      <a:pt x="40234" y="20262"/>
                    </a:lnTo>
                    <a:lnTo>
                      <a:pt x="40217" y="20618"/>
                    </a:lnTo>
                    <a:lnTo>
                      <a:pt x="40183" y="20973"/>
                    </a:lnTo>
                    <a:lnTo>
                      <a:pt x="40131" y="21323"/>
                    </a:lnTo>
                    <a:lnTo>
                      <a:pt x="40062" y="21673"/>
                    </a:lnTo>
                    <a:lnTo>
                      <a:pt x="39958" y="22017"/>
                    </a:lnTo>
                    <a:lnTo>
                      <a:pt x="39837" y="22367"/>
                    </a:lnTo>
                    <a:lnTo>
                      <a:pt x="39681" y="22705"/>
                    </a:lnTo>
                    <a:lnTo>
                      <a:pt x="39508" y="23043"/>
                    </a:lnTo>
                    <a:lnTo>
                      <a:pt x="39301" y="23381"/>
                    </a:lnTo>
                    <a:lnTo>
                      <a:pt x="39076" y="23714"/>
                    </a:lnTo>
                    <a:lnTo>
                      <a:pt x="38834" y="24040"/>
                    </a:lnTo>
                    <a:lnTo>
                      <a:pt x="38557" y="24367"/>
                    </a:lnTo>
                    <a:lnTo>
                      <a:pt x="38246" y="24687"/>
                    </a:lnTo>
                    <a:lnTo>
                      <a:pt x="37918" y="25002"/>
                    </a:lnTo>
                    <a:lnTo>
                      <a:pt x="37572" y="25311"/>
                    </a:lnTo>
                    <a:lnTo>
                      <a:pt x="37174" y="25620"/>
                    </a:lnTo>
                    <a:lnTo>
                      <a:pt x="36759" y="25918"/>
                    </a:lnTo>
                    <a:lnTo>
                      <a:pt x="36327" y="26209"/>
                    </a:lnTo>
                    <a:lnTo>
                      <a:pt x="35843" y="26501"/>
                    </a:lnTo>
                    <a:lnTo>
                      <a:pt x="35341" y="26780"/>
                    </a:lnTo>
                    <a:lnTo>
                      <a:pt x="34823" y="27054"/>
                    </a:lnTo>
                    <a:lnTo>
                      <a:pt x="34252" y="27323"/>
                    </a:lnTo>
                    <a:lnTo>
                      <a:pt x="33664" y="27585"/>
                    </a:lnTo>
                    <a:lnTo>
                      <a:pt x="33042" y="27842"/>
                    </a:lnTo>
                    <a:lnTo>
                      <a:pt x="32385" y="28086"/>
                    </a:lnTo>
                    <a:lnTo>
                      <a:pt x="31693" y="28326"/>
                    </a:lnTo>
                    <a:lnTo>
                      <a:pt x="30967" y="28553"/>
                    </a:lnTo>
                    <a:lnTo>
                      <a:pt x="30224" y="28774"/>
                    </a:lnTo>
                    <a:lnTo>
                      <a:pt x="29826" y="28885"/>
                    </a:lnTo>
                    <a:lnTo>
                      <a:pt x="29428" y="28990"/>
                    </a:lnTo>
                    <a:lnTo>
                      <a:pt x="29031" y="29095"/>
                    </a:lnTo>
                    <a:lnTo>
                      <a:pt x="28616" y="29194"/>
                    </a:lnTo>
                    <a:lnTo>
                      <a:pt x="28183" y="29293"/>
                    </a:lnTo>
                    <a:lnTo>
                      <a:pt x="27751" y="29387"/>
                    </a:lnTo>
                    <a:lnTo>
                      <a:pt x="27319" y="29480"/>
                    </a:lnTo>
                    <a:lnTo>
                      <a:pt x="26869" y="29573"/>
                    </a:lnTo>
                    <a:lnTo>
                      <a:pt x="29325" y="29095"/>
                    </a:lnTo>
                    <a:lnTo>
                      <a:pt x="31797" y="28617"/>
                    </a:lnTo>
                    <a:lnTo>
                      <a:pt x="34287" y="28145"/>
                    </a:lnTo>
                    <a:lnTo>
                      <a:pt x="36776" y="27673"/>
                    </a:lnTo>
                    <a:lnTo>
                      <a:pt x="39249" y="27194"/>
                    </a:lnTo>
                    <a:lnTo>
                      <a:pt x="40476" y="26950"/>
                    </a:lnTo>
                    <a:lnTo>
                      <a:pt x="41704" y="26699"/>
                    </a:lnTo>
                    <a:lnTo>
                      <a:pt x="42914" y="26448"/>
                    </a:lnTo>
                    <a:lnTo>
                      <a:pt x="44125" y="26192"/>
                    </a:lnTo>
                    <a:lnTo>
                      <a:pt x="45318" y="25935"/>
                    </a:lnTo>
                    <a:lnTo>
                      <a:pt x="46493" y="25667"/>
                    </a:lnTo>
                    <a:lnTo>
                      <a:pt x="47012" y="25544"/>
                    </a:lnTo>
                    <a:lnTo>
                      <a:pt x="47496" y="25422"/>
                    </a:lnTo>
                    <a:lnTo>
                      <a:pt x="47998" y="25294"/>
                    </a:lnTo>
                    <a:lnTo>
                      <a:pt x="48464" y="25165"/>
                    </a:lnTo>
                    <a:lnTo>
                      <a:pt x="48931" y="25031"/>
                    </a:lnTo>
                    <a:lnTo>
                      <a:pt x="49381" y="24897"/>
                    </a:lnTo>
                    <a:lnTo>
                      <a:pt x="49830" y="24757"/>
                    </a:lnTo>
                    <a:lnTo>
                      <a:pt x="50263" y="24611"/>
                    </a:lnTo>
                    <a:lnTo>
                      <a:pt x="50678" y="24466"/>
                    </a:lnTo>
                    <a:lnTo>
                      <a:pt x="51092" y="24320"/>
                    </a:lnTo>
                    <a:lnTo>
                      <a:pt x="51490" y="24168"/>
                    </a:lnTo>
                    <a:lnTo>
                      <a:pt x="51888" y="24017"/>
                    </a:lnTo>
                    <a:lnTo>
                      <a:pt x="52251" y="23859"/>
                    </a:lnTo>
                    <a:lnTo>
                      <a:pt x="52631" y="23702"/>
                    </a:lnTo>
                    <a:lnTo>
                      <a:pt x="52977" y="23539"/>
                    </a:lnTo>
                    <a:lnTo>
                      <a:pt x="53323" y="23375"/>
                    </a:lnTo>
                    <a:lnTo>
                      <a:pt x="53669" y="23206"/>
                    </a:lnTo>
                    <a:lnTo>
                      <a:pt x="53997" y="23037"/>
                    </a:lnTo>
                    <a:lnTo>
                      <a:pt x="54308" y="22868"/>
                    </a:lnTo>
                    <a:lnTo>
                      <a:pt x="54602" y="22699"/>
                    </a:lnTo>
                    <a:lnTo>
                      <a:pt x="54914" y="22524"/>
                    </a:lnTo>
                    <a:lnTo>
                      <a:pt x="55190" y="22343"/>
                    </a:lnTo>
                    <a:lnTo>
                      <a:pt x="55467" y="22169"/>
                    </a:lnTo>
                    <a:lnTo>
                      <a:pt x="55743" y="21988"/>
                    </a:lnTo>
                    <a:lnTo>
                      <a:pt x="55986" y="21801"/>
                    </a:lnTo>
                    <a:lnTo>
                      <a:pt x="56245" y="21620"/>
                    </a:lnTo>
                    <a:lnTo>
                      <a:pt x="56487" y="21434"/>
                    </a:lnTo>
                    <a:lnTo>
                      <a:pt x="56712" y="21247"/>
                    </a:lnTo>
                    <a:lnTo>
                      <a:pt x="57144" y="20862"/>
                    </a:lnTo>
                    <a:lnTo>
                      <a:pt x="57542" y="20478"/>
                    </a:lnTo>
                    <a:lnTo>
                      <a:pt x="57887" y="20087"/>
                    </a:lnTo>
                    <a:lnTo>
                      <a:pt x="58216" y="19691"/>
                    </a:lnTo>
                    <a:lnTo>
                      <a:pt x="58510" y="19294"/>
                    </a:lnTo>
                    <a:lnTo>
                      <a:pt x="58769" y="18886"/>
                    </a:lnTo>
                    <a:lnTo>
                      <a:pt x="58994" y="18478"/>
                    </a:lnTo>
                    <a:lnTo>
                      <a:pt x="59201" y="18070"/>
                    </a:lnTo>
                    <a:lnTo>
                      <a:pt x="59357" y="17662"/>
                    </a:lnTo>
                    <a:lnTo>
                      <a:pt x="59495" y="17248"/>
                    </a:lnTo>
                    <a:lnTo>
                      <a:pt x="59599" y="16828"/>
                    </a:lnTo>
                    <a:lnTo>
                      <a:pt x="59686" y="16414"/>
                    </a:lnTo>
                    <a:lnTo>
                      <a:pt x="59737" y="16000"/>
                    </a:lnTo>
                    <a:lnTo>
                      <a:pt x="59755" y="15586"/>
                    </a:lnTo>
                    <a:lnTo>
                      <a:pt x="59755" y="15172"/>
                    </a:lnTo>
                    <a:lnTo>
                      <a:pt x="59720" y="14758"/>
                    </a:lnTo>
                    <a:lnTo>
                      <a:pt x="59668" y="14350"/>
                    </a:lnTo>
                    <a:lnTo>
                      <a:pt x="59599" y="13942"/>
                    </a:lnTo>
                    <a:lnTo>
                      <a:pt x="59530" y="13691"/>
                    </a:lnTo>
                    <a:lnTo>
                      <a:pt x="59461" y="13446"/>
                    </a:lnTo>
                    <a:lnTo>
                      <a:pt x="59374" y="13195"/>
                    </a:lnTo>
                    <a:lnTo>
                      <a:pt x="59271" y="12950"/>
                    </a:lnTo>
                    <a:lnTo>
                      <a:pt x="59150" y="12700"/>
                    </a:lnTo>
                    <a:lnTo>
                      <a:pt x="59029" y="12449"/>
                    </a:lnTo>
                    <a:lnTo>
                      <a:pt x="58890" y="12192"/>
                    </a:lnTo>
                    <a:lnTo>
                      <a:pt x="58735" y="11942"/>
                    </a:lnTo>
                    <a:lnTo>
                      <a:pt x="58562" y="11691"/>
                    </a:lnTo>
                    <a:lnTo>
                      <a:pt x="58389" y="11435"/>
                    </a:lnTo>
                    <a:lnTo>
                      <a:pt x="58199" y="11184"/>
                    </a:lnTo>
                    <a:lnTo>
                      <a:pt x="57991" y="10927"/>
                    </a:lnTo>
                    <a:lnTo>
                      <a:pt x="57766" y="10677"/>
                    </a:lnTo>
                    <a:lnTo>
                      <a:pt x="57542" y="10420"/>
                    </a:lnTo>
                    <a:lnTo>
                      <a:pt x="57300" y="10169"/>
                    </a:lnTo>
                    <a:lnTo>
                      <a:pt x="57040" y="9913"/>
                    </a:lnTo>
                    <a:lnTo>
                      <a:pt x="56781" y="9662"/>
                    </a:lnTo>
                    <a:lnTo>
                      <a:pt x="56504" y="9411"/>
                    </a:lnTo>
                    <a:lnTo>
                      <a:pt x="56210" y="9161"/>
                    </a:lnTo>
                    <a:lnTo>
                      <a:pt x="55916" y="8910"/>
                    </a:lnTo>
                    <a:lnTo>
                      <a:pt x="55605" y="8659"/>
                    </a:lnTo>
                    <a:lnTo>
                      <a:pt x="55294" y="8408"/>
                    </a:lnTo>
                    <a:lnTo>
                      <a:pt x="54948" y="8164"/>
                    </a:lnTo>
                    <a:lnTo>
                      <a:pt x="54602" y="7919"/>
                    </a:lnTo>
                    <a:lnTo>
                      <a:pt x="54257" y="7674"/>
                    </a:lnTo>
                    <a:lnTo>
                      <a:pt x="53893" y="7429"/>
                    </a:lnTo>
                    <a:lnTo>
                      <a:pt x="53513" y="7190"/>
                    </a:lnTo>
                    <a:lnTo>
                      <a:pt x="53133" y="6951"/>
                    </a:lnTo>
                    <a:lnTo>
                      <a:pt x="52735" y="6712"/>
                    </a:lnTo>
                    <a:lnTo>
                      <a:pt x="52320" y="6479"/>
                    </a:lnTo>
                    <a:lnTo>
                      <a:pt x="51905" y="6245"/>
                    </a:lnTo>
                    <a:lnTo>
                      <a:pt x="51473" y="6012"/>
                    </a:lnTo>
                    <a:lnTo>
                      <a:pt x="51041" y="5785"/>
                    </a:lnTo>
                    <a:lnTo>
                      <a:pt x="50591" y="5557"/>
                    </a:lnTo>
                    <a:lnTo>
                      <a:pt x="50142" y="5330"/>
                    </a:lnTo>
                    <a:lnTo>
                      <a:pt x="49675" y="5108"/>
                    </a:lnTo>
                    <a:lnTo>
                      <a:pt x="49208" y="4893"/>
                    </a:lnTo>
                    <a:lnTo>
                      <a:pt x="48724" y="4677"/>
                    </a:lnTo>
                    <a:lnTo>
                      <a:pt x="48222" y="4461"/>
                    </a:lnTo>
                    <a:lnTo>
                      <a:pt x="47721" y="4251"/>
                    </a:lnTo>
                    <a:lnTo>
                      <a:pt x="47220" y="4047"/>
                    </a:lnTo>
                    <a:lnTo>
                      <a:pt x="46701" y="3843"/>
                    </a:lnTo>
                    <a:lnTo>
                      <a:pt x="46165" y="3645"/>
                    </a:lnTo>
                    <a:lnTo>
                      <a:pt x="45629" y="3447"/>
                    </a:lnTo>
                    <a:lnTo>
                      <a:pt x="45093" y="3254"/>
                    </a:lnTo>
                    <a:lnTo>
                      <a:pt x="44540" y="3068"/>
                    </a:lnTo>
                    <a:lnTo>
                      <a:pt x="43969" y="2887"/>
                    </a:lnTo>
                    <a:lnTo>
                      <a:pt x="43416" y="2706"/>
                    </a:lnTo>
                    <a:lnTo>
                      <a:pt x="42828" y="2525"/>
                    </a:lnTo>
                    <a:lnTo>
                      <a:pt x="42240" y="2356"/>
                    </a:lnTo>
                    <a:lnTo>
                      <a:pt x="41652" y="2187"/>
                    </a:lnTo>
                    <a:lnTo>
                      <a:pt x="41064" y="2024"/>
                    </a:lnTo>
                    <a:lnTo>
                      <a:pt x="40459" y="1867"/>
                    </a:lnTo>
                    <a:lnTo>
                      <a:pt x="39837" y="1715"/>
                    </a:lnTo>
                    <a:lnTo>
                      <a:pt x="39214" y="1563"/>
                    </a:lnTo>
                    <a:lnTo>
                      <a:pt x="38592" y="1424"/>
                    </a:lnTo>
                    <a:lnTo>
                      <a:pt x="37952" y="1284"/>
                    </a:lnTo>
                    <a:lnTo>
                      <a:pt x="37312" y="1149"/>
                    </a:lnTo>
                    <a:lnTo>
                      <a:pt x="36673" y="1021"/>
                    </a:lnTo>
                    <a:lnTo>
                      <a:pt x="36016" y="899"/>
                    </a:lnTo>
                    <a:lnTo>
                      <a:pt x="35359" y="782"/>
                    </a:lnTo>
                    <a:lnTo>
                      <a:pt x="34684" y="671"/>
                    </a:lnTo>
                    <a:lnTo>
                      <a:pt x="34010" y="566"/>
                    </a:lnTo>
                    <a:lnTo>
                      <a:pt x="33336" y="467"/>
                    </a:lnTo>
                    <a:lnTo>
                      <a:pt x="32765" y="386"/>
                    </a:lnTo>
                    <a:lnTo>
                      <a:pt x="32177" y="316"/>
                    </a:lnTo>
                    <a:lnTo>
                      <a:pt x="31607" y="257"/>
                    </a:lnTo>
                    <a:lnTo>
                      <a:pt x="31036" y="199"/>
                    </a:lnTo>
                    <a:lnTo>
                      <a:pt x="30466" y="152"/>
                    </a:lnTo>
                    <a:lnTo>
                      <a:pt x="29912" y="112"/>
                    </a:lnTo>
                    <a:lnTo>
                      <a:pt x="29342" y="77"/>
                    </a:lnTo>
                    <a:lnTo>
                      <a:pt x="28771" y="48"/>
                    </a:lnTo>
                    <a:lnTo>
                      <a:pt x="28218" y="24"/>
                    </a:lnTo>
                    <a:lnTo>
                      <a:pt x="27665" y="13"/>
                    </a:lnTo>
                    <a:lnTo>
                      <a:pt x="270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86" name="Google Shape;286;p18"/>
              <p:cNvSpPr/>
              <p:nvPr/>
            </p:nvSpPr>
            <p:spPr>
              <a:xfrm flipH="1">
                <a:off x="-5117904" y="838527"/>
                <a:ext cx="510611" cy="767839"/>
              </a:xfrm>
              <a:custGeom>
                <a:avLst/>
                <a:gdLst/>
                <a:ahLst/>
                <a:cxnLst/>
                <a:rect l="l" t="t" r="r" b="b"/>
                <a:pathLst>
                  <a:path w="48205" h="26803" extrusionOk="0">
                    <a:moveTo>
                      <a:pt x="13919" y="0"/>
                    </a:moveTo>
                    <a:lnTo>
                      <a:pt x="13124" y="6"/>
                    </a:lnTo>
                    <a:lnTo>
                      <a:pt x="12726" y="18"/>
                    </a:lnTo>
                    <a:lnTo>
                      <a:pt x="12346" y="29"/>
                    </a:lnTo>
                    <a:lnTo>
                      <a:pt x="11948" y="41"/>
                    </a:lnTo>
                    <a:lnTo>
                      <a:pt x="11568" y="64"/>
                    </a:lnTo>
                    <a:lnTo>
                      <a:pt x="11187" y="82"/>
                    </a:lnTo>
                    <a:lnTo>
                      <a:pt x="10807" y="111"/>
                    </a:lnTo>
                    <a:lnTo>
                      <a:pt x="10426" y="140"/>
                    </a:lnTo>
                    <a:lnTo>
                      <a:pt x="10063" y="175"/>
                    </a:lnTo>
                    <a:lnTo>
                      <a:pt x="9700" y="210"/>
                    </a:lnTo>
                    <a:lnTo>
                      <a:pt x="9337" y="251"/>
                    </a:lnTo>
                    <a:lnTo>
                      <a:pt x="8974" y="297"/>
                    </a:lnTo>
                    <a:lnTo>
                      <a:pt x="8611" y="344"/>
                    </a:lnTo>
                    <a:lnTo>
                      <a:pt x="8265" y="397"/>
                    </a:lnTo>
                    <a:lnTo>
                      <a:pt x="7919" y="449"/>
                    </a:lnTo>
                    <a:lnTo>
                      <a:pt x="7574" y="513"/>
                    </a:lnTo>
                    <a:lnTo>
                      <a:pt x="7245" y="577"/>
                    </a:lnTo>
                    <a:lnTo>
                      <a:pt x="6917" y="641"/>
                    </a:lnTo>
                    <a:lnTo>
                      <a:pt x="6588" y="717"/>
                    </a:lnTo>
                    <a:lnTo>
                      <a:pt x="6260" y="793"/>
                    </a:lnTo>
                    <a:lnTo>
                      <a:pt x="5948" y="875"/>
                    </a:lnTo>
                    <a:lnTo>
                      <a:pt x="5637" y="956"/>
                    </a:lnTo>
                    <a:lnTo>
                      <a:pt x="5343" y="1044"/>
                    </a:lnTo>
                    <a:lnTo>
                      <a:pt x="5049" y="1137"/>
                    </a:lnTo>
                    <a:lnTo>
                      <a:pt x="4755" y="1236"/>
                    </a:lnTo>
                    <a:lnTo>
                      <a:pt x="4479" y="1341"/>
                    </a:lnTo>
                    <a:lnTo>
                      <a:pt x="4202" y="1446"/>
                    </a:lnTo>
                    <a:lnTo>
                      <a:pt x="3925" y="1557"/>
                    </a:lnTo>
                    <a:lnTo>
                      <a:pt x="3666" y="1668"/>
                    </a:lnTo>
                    <a:lnTo>
                      <a:pt x="3424" y="1790"/>
                    </a:lnTo>
                    <a:lnTo>
                      <a:pt x="3182" y="1912"/>
                    </a:lnTo>
                    <a:lnTo>
                      <a:pt x="2940" y="2041"/>
                    </a:lnTo>
                    <a:lnTo>
                      <a:pt x="2715" y="2175"/>
                    </a:lnTo>
                    <a:lnTo>
                      <a:pt x="2490" y="2309"/>
                    </a:lnTo>
                    <a:lnTo>
                      <a:pt x="2283" y="2455"/>
                    </a:lnTo>
                    <a:lnTo>
                      <a:pt x="2075" y="2600"/>
                    </a:lnTo>
                    <a:lnTo>
                      <a:pt x="1885" y="2752"/>
                    </a:lnTo>
                    <a:lnTo>
                      <a:pt x="1678" y="2915"/>
                    </a:lnTo>
                    <a:lnTo>
                      <a:pt x="1488" y="3084"/>
                    </a:lnTo>
                    <a:lnTo>
                      <a:pt x="1315" y="3254"/>
                    </a:lnTo>
                    <a:lnTo>
                      <a:pt x="1159" y="3423"/>
                    </a:lnTo>
                    <a:lnTo>
                      <a:pt x="1003" y="3598"/>
                    </a:lnTo>
                    <a:lnTo>
                      <a:pt x="865" y="3772"/>
                    </a:lnTo>
                    <a:lnTo>
                      <a:pt x="744" y="3947"/>
                    </a:lnTo>
                    <a:lnTo>
                      <a:pt x="623" y="4128"/>
                    </a:lnTo>
                    <a:lnTo>
                      <a:pt x="519" y="4309"/>
                    </a:lnTo>
                    <a:lnTo>
                      <a:pt x="433" y="4490"/>
                    </a:lnTo>
                    <a:lnTo>
                      <a:pt x="346" y="4670"/>
                    </a:lnTo>
                    <a:lnTo>
                      <a:pt x="260" y="4851"/>
                    </a:lnTo>
                    <a:lnTo>
                      <a:pt x="139" y="5224"/>
                    </a:lnTo>
                    <a:lnTo>
                      <a:pt x="52" y="5603"/>
                    </a:lnTo>
                    <a:lnTo>
                      <a:pt x="18" y="5982"/>
                    </a:lnTo>
                    <a:lnTo>
                      <a:pt x="1" y="6367"/>
                    </a:lnTo>
                    <a:lnTo>
                      <a:pt x="18" y="6752"/>
                    </a:lnTo>
                    <a:lnTo>
                      <a:pt x="70" y="7142"/>
                    </a:lnTo>
                    <a:lnTo>
                      <a:pt x="139" y="7533"/>
                    </a:lnTo>
                    <a:lnTo>
                      <a:pt x="243" y="7924"/>
                    </a:lnTo>
                    <a:lnTo>
                      <a:pt x="381" y="8320"/>
                    </a:lnTo>
                    <a:lnTo>
                      <a:pt x="537" y="8711"/>
                    </a:lnTo>
                    <a:lnTo>
                      <a:pt x="709" y="9107"/>
                    </a:lnTo>
                    <a:lnTo>
                      <a:pt x="917" y="9498"/>
                    </a:lnTo>
                    <a:lnTo>
                      <a:pt x="1124" y="9894"/>
                    </a:lnTo>
                    <a:lnTo>
                      <a:pt x="1366" y="10279"/>
                    </a:lnTo>
                    <a:lnTo>
                      <a:pt x="1626" y="10670"/>
                    </a:lnTo>
                    <a:lnTo>
                      <a:pt x="1885" y="11055"/>
                    </a:lnTo>
                    <a:lnTo>
                      <a:pt x="2162" y="11434"/>
                    </a:lnTo>
                    <a:lnTo>
                      <a:pt x="2456" y="11813"/>
                    </a:lnTo>
                    <a:lnTo>
                      <a:pt x="2750" y="12186"/>
                    </a:lnTo>
                    <a:lnTo>
                      <a:pt x="3061" y="12553"/>
                    </a:lnTo>
                    <a:lnTo>
                      <a:pt x="3683" y="13270"/>
                    </a:lnTo>
                    <a:lnTo>
                      <a:pt x="4340" y="13958"/>
                    </a:lnTo>
                    <a:lnTo>
                      <a:pt x="4963" y="14617"/>
                    </a:lnTo>
                    <a:lnTo>
                      <a:pt x="5291" y="14932"/>
                    </a:lnTo>
                    <a:lnTo>
                      <a:pt x="5672" y="15276"/>
                    </a:lnTo>
                    <a:lnTo>
                      <a:pt x="6104" y="15655"/>
                    </a:lnTo>
                    <a:lnTo>
                      <a:pt x="6588" y="16052"/>
                    </a:lnTo>
                    <a:lnTo>
                      <a:pt x="7124" y="16477"/>
                    </a:lnTo>
                    <a:lnTo>
                      <a:pt x="7695" y="16920"/>
                    </a:lnTo>
                    <a:lnTo>
                      <a:pt x="8317" y="17387"/>
                    </a:lnTo>
                    <a:lnTo>
                      <a:pt x="8957" y="17865"/>
                    </a:lnTo>
                    <a:lnTo>
                      <a:pt x="9648" y="18355"/>
                    </a:lnTo>
                    <a:lnTo>
                      <a:pt x="10340" y="18850"/>
                    </a:lnTo>
                    <a:lnTo>
                      <a:pt x="11083" y="19357"/>
                    </a:lnTo>
                    <a:lnTo>
                      <a:pt x="11827" y="19870"/>
                    </a:lnTo>
                    <a:lnTo>
                      <a:pt x="12588" y="20384"/>
                    </a:lnTo>
                    <a:lnTo>
                      <a:pt x="13366" y="20891"/>
                    </a:lnTo>
                    <a:lnTo>
                      <a:pt x="14144" y="21398"/>
                    </a:lnTo>
                    <a:lnTo>
                      <a:pt x="14922" y="21900"/>
                    </a:lnTo>
                    <a:lnTo>
                      <a:pt x="15717" y="22395"/>
                    </a:lnTo>
                    <a:lnTo>
                      <a:pt x="16495" y="22873"/>
                    </a:lnTo>
                    <a:lnTo>
                      <a:pt x="17256" y="23340"/>
                    </a:lnTo>
                    <a:lnTo>
                      <a:pt x="18017" y="23783"/>
                    </a:lnTo>
                    <a:lnTo>
                      <a:pt x="18760" y="24214"/>
                    </a:lnTo>
                    <a:lnTo>
                      <a:pt x="19486" y="24617"/>
                    </a:lnTo>
                    <a:lnTo>
                      <a:pt x="20195" y="24996"/>
                    </a:lnTo>
                    <a:lnTo>
                      <a:pt x="20852" y="25345"/>
                    </a:lnTo>
                    <a:lnTo>
                      <a:pt x="21509" y="25666"/>
                    </a:lnTo>
                    <a:lnTo>
                      <a:pt x="22097" y="25952"/>
                    </a:lnTo>
                    <a:lnTo>
                      <a:pt x="22668" y="26197"/>
                    </a:lnTo>
                    <a:lnTo>
                      <a:pt x="22944" y="26307"/>
                    </a:lnTo>
                    <a:lnTo>
                      <a:pt x="23186" y="26407"/>
                    </a:lnTo>
                    <a:lnTo>
                      <a:pt x="23428" y="26500"/>
                    </a:lnTo>
                    <a:lnTo>
                      <a:pt x="23670" y="26576"/>
                    </a:lnTo>
                    <a:lnTo>
                      <a:pt x="23878" y="26646"/>
                    </a:lnTo>
                    <a:lnTo>
                      <a:pt x="24085" y="26698"/>
                    </a:lnTo>
                    <a:lnTo>
                      <a:pt x="24276" y="26745"/>
                    </a:lnTo>
                    <a:lnTo>
                      <a:pt x="24448" y="26774"/>
                    </a:lnTo>
                    <a:lnTo>
                      <a:pt x="24621" y="26797"/>
                    </a:lnTo>
                    <a:lnTo>
                      <a:pt x="24760" y="26803"/>
                    </a:lnTo>
                    <a:lnTo>
                      <a:pt x="25244" y="26797"/>
                    </a:lnTo>
                    <a:lnTo>
                      <a:pt x="25711" y="26791"/>
                    </a:lnTo>
                    <a:lnTo>
                      <a:pt x="26195" y="26780"/>
                    </a:lnTo>
                    <a:lnTo>
                      <a:pt x="26662" y="26762"/>
                    </a:lnTo>
                    <a:lnTo>
                      <a:pt x="27128" y="26739"/>
                    </a:lnTo>
                    <a:lnTo>
                      <a:pt x="27595" y="26710"/>
                    </a:lnTo>
                    <a:lnTo>
                      <a:pt x="28045" y="26681"/>
                    </a:lnTo>
                    <a:lnTo>
                      <a:pt x="28512" y="26640"/>
                    </a:lnTo>
                    <a:lnTo>
                      <a:pt x="28961" y="26599"/>
                    </a:lnTo>
                    <a:lnTo>
                      <a:pt x="29411" y="26558"/>
                    </a:lnTo>
                    <a:lnTo>
                      <a:pt x="29860" y="26506"/>
                    </a:lnTo>
                    <a:lnTo>
                      <a:pt x="30292" y="26453"/>
                    </a:lnTo>
                    <a:lnTo>
                      <a:pt x="30742" y="26401"/>
                    </a:lnTo>
                    <a:lnTo>
                      <a:pt x="31174" y="26337"/>
                    </a:lnTo>
                    <a:lnTo>
                      <a:pt x="31606" y="26272"/>
                    </a:lnTo>
                    <a:lnTo>
                      <a:pt x="32021" y="26202"/>
                    </a:lnTo>
                    <a:lnTo>
                      <a:pt x="32454" y="26132"/>
                    </a:lnTo>
                    <a:lnTo>
                      <a:pt x="32869" y="26057"/>
                    </a:lnTo>
                    <a:lnTo>
                      <a:pt x="33699" y="25899"/>
                    </a:lnTo>
                    <a:lnTo>
                      <a:pt x="34494" y="25730"/>
                    </a:lnTo>
                    <a:lnTo>
                      <a:pt x="35272" y="25549"/>
                    </a:lnTo>
                    <a:lnTo>
                      <a:pt x="36050" y="25357"/>
                    </a:lnTo>
                    <a:lnTo>
                      <a:pt x="36793" y="25153"/>
                    </a:lnTo>
                    <a:lnTo>
                      <a:pt x="37502" y="24949"/>
                    </a:lnTo>
                    <a:lnTo>
                      <a:pt x="38211" y="24727"/>
                    </a:lnTo>
                    <a:lnTo>
                      <a:pt x="38886" y="24506"/>
                    </a:lnTo>
                    <a:lnTo>
                      <a:pt x="39543" y="24278"/>
                    </a:lnTo>
                    <a:lnTo>
                      <a:pt x="40165" y="24045"/>
                    </a:lnTo>
                    <a:lnTo>
                      <a:pt x="40753" y="23812"/>
                    </a:lnTo>
                    <a:lnTo>
                      <a:pt x="41341" y="23567"/>
                    </a:lnTo>
                    <a:lnTo>
                      <a:pt x="41877" y="23328"/>
                    </a:lnTo>
                    <a:lnTo>
                      <a:pt x="42395" y="23083"/>
                    </a:lnTo>
                    <a:lnTo>
                      <a:pt x="42897" y="22844"/>
                    </a:lnTo>
                    <a:lnTo>
                      <a:pt x="43346" y="22605"/>
                    </a:lnTo>
                    <a:lnTo>
                      <a:pt x="43779" y="22360"/>
                    </a:lnTo>
                    <a:lnTo>
                      <a:pt x="44176" y="22127"/>
                    </a:lnTo>
                    <a:lnTo>
                      <a:pt x="44539" y="21894"/>
                    </a:lnTo>
                    <a:lnTo>
                      <a:pt x="44868" y="21660"/>
                    </a:lnTo>
                    <a:lnTo>
                      <a:pt x="45179" y="21439"/>
                    </a:lnTo>
                    <a:lnTo>
                      <a:pt x="45438" y="21223"/>
                    </a:lnTo>
                    <a:lnTo>
                      <a:pt x="45663" y="21013"/>
                    </a:lnTo>
                    <a:lnTo>
                      <a:pt x="45992" y="20675"/>
                    </a:lnTo>
                    <a:lnTo>
                      <a:pt x="46303" y="20337"/>
                    </a:lnTo>
                    <a:lnTo>
                      <a:pt x="46580" y="19999"/>
                    </a:lnTo>
                    <a:lnTo>
                      <a:pt x="46856" y="19655"/>
                    </a:lnTo>
                    <a:lnTo>
                      <a:pt x="47081" y="19311"/>
                    </a:lnTo>
                    <a:lnTo>
                      <a:pt x="47306" y="18961"/>
                    </a:lnTo>
                    <a:lnTo>
                      <a:pt x="47496" y="18611"/>
                    </a:lnTo>
                    <a:lnTo>
                      <a:pt x="47652" y="18261"/>
                    </a:lnTo>
                    <a:lnTo>
                      <a:pt x="47807" y="17911"/>
                    </a:lnTo>
                    <a:lnTo>
                      <a:pt x="47928" y="17556"/>
                    </a:lnTo>
                    <a:lnTo>
                      <a:pt x="48032" y="17200"/>
                    </a:lnTo>
                    <a:lnTo>
                      <a:pt x="48101" y="16844"/>
                    </a:lnTo>
                    <a:lnTo>
                      <a:pt x="48170" y="16489"/>
                    </a:lnTo>
                    <a:lnTo>
                      <a:pt x="48188" y="16133"/>
                    </a:lnTo>
                    <a:lnTo>
                      <a:pt x="48205" y="15777"/>
                    </a:lnTo>
                    <a:lnTo>
                      <a:pt x="48205" y="15416"/>
                    </a:lnTo>
                    <a:lnTo>
                      <a:pt x="48170" y="15060"/>
                    </a:lnTo>
                    <a:lnTo>
                      <a:pt x="48118" y="14705"/>
                    </a:lnTo>
                    <a:lnTo>
                      <a:pt x="48032" y="14343"/>
                    </a:lnTo>
                    <a:lnTo>
                      <a:pt x="47945" y="13988"/>
                    </a:lnTo>
                    <a:lnTo>
                      <a:pt x="47824" y="13632"/>
                    </a:lnTo>
                    <a:lnTo>
                      <a:pt x="47686" y="13276"/>
                    </a:lnTo>
                    <a:lnTo>
                      <a:pt x="47513" y="12921"/>
                    </a:lnTo>
                    <a:lnTo>
                      <a:pt x="47340" y="12565"/>
                    </a:lnTo>
                    <a:lnTo>
                      <a:pt x="47133" y="12209"/>
                    </a:lnTo>
                    <a:lnTo>
                      <a:pt x="46908" y="11859"/>
                    </a:lnTo>
                    <a:lnTo>
                      <a:pt x="46666" y="11510"/>
                    </a:lnTo>
                    <a:lnTo>
                      <a:pt x="46407" y="11160"/>
                    </a:lnTo>
                    <a:lnTo>
                      <a:pt x="46130" y="10816"/>
                    </a:lnTo>
                    <a:lnTo>
                      <a:pt x="45819" y="10466"/>
                    </a:lnTo>
                    <a:lnTo>
                      <a:pt x="45490" y="10128"/>
                    </a:lnTo>
                    <a:lnTo>
                      <a:pt x="45162" y="9784"/>
                    </a:lnTo>
                    <a:lnTo>
                      <a:pt x="44799" y="9446"/>
                    </a:lnTo>
                    <a:lnTo>
                      <a:pt x="44401" y="9107"/>
                    </a:lnTo>
                    <a:lnTo>
                      <a:pt x="44003" y="8775"/>
                    </a:lnTo>
                    <a:lnTo>
                      <a:pt x="43588" y="8449"/>
                    </a:lnTo>
                    <a:lnTo>
                      <a:pt x="43139" y="8122"/>
                    </a:lnTo>
                    <a:lnTo>
                      <a:pt x="42672" y="7795"/>
                    </a:lnTo>
                    <a:lnTo>
                      <a:pt x="42205" y="7475"/>
                    </a:lnTo>
                    <a:lnTo>
                      <a:pt x="41704" y="7160"/>
                    </a:lnTo>
                    <a:lnTo>
                      <a:pt x="41185" y="6845"/>
                    </a:lnTo>
                    <a:lnTo>
                      <a:pt x="40649" y="6536"/>
                    </a:lnTo>
                    <a:lnTo>
                      <a:pt x="40096" y="6233"/>
                    </a:lnTo>
                    <a:lnTo>
                      <a:pt x="39525" y="5930"/>
                    </a:lnTo>
                    <a:lnTo>
                      <a:pt x="38920" y="5632"/>
                    </a:lnTo>
                    <a:lnTo>
                      <a:pt x="38315" y="5341"/>
                    </a:lnTo>
                    <a:lnTo>
                      <a:pt x="37693" y="5055"/>
                    </a:lnTo>
                    <a:lnTo>
                      <a:pt x="37053" y="4769"/>
                    </a:lnTo>
                    <a:lnTo>
                      <a:pt x="36379" y="4490"/>
                    </a:lnTo>
                    <a:lnTo>
                      <a:pt x="35704" y="4221"/>
                    </a:lnTo>
                    <a:lnTo>
                      <a:pt x="34995" y="3953"/>
                    </a:lnTo>
                    <a:lnTo>
                      <a:pt x="34286" y="3691"/>
                    </a:lnTo>
                    <a:lnTo>
                      <a:pt x="33543" y="3434"/>
                    </a:lnTo>
                    <a:lnTo>
                      <a:pt x="32800" y="3184"/>
                    </a:lnTo>
                    <a:lnTo>
                      <a:pt x="32039" y="2939"/>
                    </a:lnTo>
                    <a:lnTo>
                      <a:pt x="31243" y="2700"/>
                    </a:lnTo>
                    <a:lnTo>
                      <a:pt x="30448" y="2466"/>
                    </a:lnTo>
                    <a:lnTo>
                      <a:pt x="29635" y="2245"/>
                    </a:lnTo>
                    <a:lnTo>
                      <a:pt x="28788" y="2023"/>
                    </a:lnTo>
                    <a:lnTo>
                      <a:pt x="27941" y="1813"/>
                    </a:lnTo>
                    <a:lnTo>
                      <a:pt x="27077" y="1603"/>
                    </a:lnTo>
                    <a:lnTo>
                      <a:pt x="26195" y="1405"/>
                    </a:lnTo>
                    <a:lnTo>
                      <a:pt x="25296" y="1219"/>
                    </a:lnTo>
                    <a:lnTo>
                      <a:pt x="24379" y="1032"/>
                    </a:lnTo>
                    <a:lnTo>
                      <a:pt x="23601" y="886"/>
                    </a:lnTo>
                    <a:lnTo>
                      <a:pt x="22806" y="752"/>
                    </a:lnTo>
                    <a:lnTo>
                      <a:pt x="22011" y="630"/>
                    </a:lnTo>
                    <a:lnTo>
                      <a:pt x="21215" y="513"/>
                    </a:lnTo>
                    <a:lnTo>
                      <a:pt x="20403" y="408"/>
                    </a:lnTo>
                    <a:lnTo>
                      <a:pt x="19590" y="315"/>
                    </a:lnTo>
                    <a:lnTo>
                      <a:pt x="18777" y="233"/>
                    </a:lnTo>
                    <a:lnTo>
                      <a:pt x="17965" y="163"/>
                    </a:lnTo>
                    <a:lnTo>
                      <a:pt x="17152" y="105"/>
                    </a:lnTo>
                    <a:lnTo>
                      <a:pt x="16340" y="64"/>
                    </a:lnTo>
                    <a:lnTo>
                      <a:pt x="15527" y="29"/>
                    </a:lnTo>
                    <a:lnTo>
                      <a:pt x="14714" y="6"/>
                    </a:lnTo>
                    <a:lnTo>
                      <a:pt x="139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287" name="Google Shape;287;p18"/>
              <p:cNvSpPr/>
              <p:nvPr/>
            </p:nvSpPr>
            <p:spPr>
              <a:xfrm flipH="1">
                <a:off x="-5000147" y="978327"/>
                <a:ext cx="284620" cy="332082"/>
              </a:xfrm>
              <a:custGeom>
                <a:avLst/>
                <a:gdLst/>
                <a:ahLst/>
                <a:cxnLst/>
                <a:rect l="l" t="t" r="r" b="b"/>
                <a:pathLst>
                  <a:path w="26870" h="11592" extrusionOk="0">
                    <a:moveTo>
                      <a:pt x="7608" y="0"/>
                    </a:moveTo>
                    <a:lnTo>
                      <a:pt x="7280" y="6"/>
                    </a:lnTo>
                    <a:lnTo>
                      <a:pt x="6969" y="18"/>
                    </a:lnTo>
                    <a:lnTo>
                      <a:pt x="6658" y="29"/>
                    </a:lnTo>
                    <a:lnTo>
                      <a:pt x="6346" y="53"/>
                    </a:lnTo>
                    <a:lnTo>
                      <a:pt x="6052" y="76"/>
                    </a:lnTo>
                    <a:lnTo>
                      <a:pt x="5758" y="105"/>
                    </a:lnTo>
                    <a:lnTo>
                      <a:pt x="5465" y="134"/>
                    </a:lnTo>
                    <a:lnTo>
                      <a:pt x="5188" y="169"/>
                    </a:lnTo>
                    <a:lnTo>
                      <a:pt x="4911" y="210"/>
                    </a:lnTo>
                    <a:lnTo>
                      <a:pt x="4652" y="257"/>
                    </a:lnTo>
                    <a:lnTo>
                      <a:pt x="4393" y="303"/>
                    </a:lnTo>
                    <a:lnTo>
                      <a:pt x="4133" y="356"/>
                    </a:lnTo>
                    <a:lnTo>
                      <a:pt x="3891" y="408"/>
                    </a:lnTo>
                    <a:lnTo>
                      <a:pt x="3649" y="467"/>
                    </a:lnTo>
                    <a:lnTo>
                      <a:pt x="3407" y="531"/>
                    </a:lnTo>
                    <a:lnTo>
                      <a:pt x="3182" y="595"/>
                    </a:lnTo>
                    <a:lnTo>
                      <a:pt x="2957" y="665"/>
                    </a:lnTo>
                    <a:lnTo>
                      <a:pt x="2750" y="735"/>
                    </a:lnTo>
                    <a:lnTo>
                      <a:pt x="2543" y="811"/>
                    </a:lnTo>
                    <a:lnTo>
                      <a:pt x="2352" y="892"/>
                    </a:lnTo>
                    <a:lnTo>
                      <a:pt x="2162" y="974"/>
                    </a:lnTo>
                    <a:lnTo>
                      <a:pt x="1972" y="1056"/>
                    </a:lnTo>
                    <a:lnTo>
                      <a:pt x="1799" y="1143"/>
                    </a:lnTo>
                    <a:lnTo>
                      <a:pt x="1626" y="1236"/>
                    </a:lnTo>
                    <a:lnTo>
                      <a:pt x="1471" y="1330"/>
                    </a:lnTo>
                    <a:lnTo>
                      <a:pt x="1315" y="1423"/>
                    </a:lnTo>
                    <a:lnTo>
                      <a:pt x="1177" y="1522"/>
                    </a:lnTo>
                    <a:lnTo>
                      <a:pt x="1038" y="1627"/>
                    </a:lnTo>
                    <a:lnTo>
                      <a:pt x="779" y="1837"/>
                    </a:lnTo>
                    <a:lnTo>
                      <a:pt x="571" y="2053"/>
                    </a:lnTo>
                    <a:lnTo>
                      <a:pt x="381" y="2280"/>
                    </a:lnTo>
                    <a:lnTo>
                      <a:pt x="243" y="2519"/>
                    </a:lnTo>
                    <a:lnTo>
                      <a:pt x="122" y="2758"/>
                    </a:lnTo>
                    <a:lnTo>
                      <a:pt x="35" y="3009"/>
                    </a:lnTo>
                    <a:lnTo>
                      <a:pt x="1" y="3265"/>
                    </a:lnTo>
                    <a:lnTo>
                      <a:pt x="1" y="3528"/>
                    </a:lnTo>
                    <a:lnTo>
                      <a:pt x="35" y="3796"/>
                    </a:lnTo>
                    <a:lnTo>
                      <a:pt x="105" y="4064"/>
                    </a:lnTo>
                    <a:lnTo>
                      <a:pt x="191" y="4315"/>
                    </a:lnTo>
                    <a:lnTo>
                      <a:pt x="312" y="4566"/>
                    </a:lnTo>
                    <a:lnTo>
                      <a:pt x="468" y="4816"/>
                    </a:lnTo>
                    <a:lnTo>
                      <a:pt x="641" y="5073"/>
                    </a:lnTo>
                    <a:lnTo>
                      <a:pt x="831" y="5323"/>
                    </a:lnTo>
                    <a:lnTo>
                      <a:pt x="1056" y="5580"/>
                    </a:lnTo>
                    <a:lnTo>
                      <a:pt x="1298" y="5837"/>
                    </a:lnTo>
                    <a:lnTo>
                      <a:pt x="1557" y="6087"/>
                    </a:lnTo>
                    <a:lnTo>
                      <a:pt x="1851" y="6344"/>
                    </a:lnTo>
                    <a:lnTo>
                      <a:pt x="2162" y="6595"/>
                    </a:lnTo>
                    <a:lnTo>
                      <a:pt x="2491" y="6845"/>
                    </a:lnTo>
                    <a:lnTo>
                      <a:pt x="2836" y="7096"/>
                    </a:lnTo>
                    <a:lnTo>
                      <a:pt x="3217" y="7341"/>
                    </a:lnTo>
                    <a:lnTo>
                      <a:pt x="3597" y="7586"/>
                    </a:lnTo>
                    <a:lnTo>
                      <a:pt x="4012" y="7825"/>
                    </a:lnTo>
                    <a:lnTo>
                      <a:pt x="4444" y="8064"/>
                    </a:lnTo>
                    <a:lnTo>
                      <a:pt x="4894" y="8297"/>
                    </a:lnTo>
                    <a:lnTo>
                      <a:pt x="5361" y="8524"/>
                    </a:lnTo>
                    <a:lnTo>
                      <a:pt x="5828" y="8746"/>
                    </a:lnTo>
                    <a:lnTo>
                      <a:pt x="6329" y="8968"/>
                    </a:lnTo>
                    <a:lnTo>
                      <a:pt x="6848" y="9177"/>
                    </a:lnTo>
                    <a:lnTo>
                      <a:pt x="7366" y="9387"/>
                    </a:lnTo>
                    <a:lnTo>
                      <a:pt x="7920" y="9586"/>
                    </a:lnTo>
                    <a:lnTo>
                      <a:pt x="8473" y="9778"/>
                    </a:lnTo>
                    <a:lnTo>
                      <a:pt x="9044" y="9965"/>
                    </a:lnTo>
                    <a:lnTo>
                      <a:pt x="9631" y="10145"/>
                    </a:lnTo>
                    <a:lnTo>
                      <a:pt x="10237" y="10320"/>
                    </a:lnTo>
                    <a:lnTo>
                      <a:pt x="10842" y="10484"/>
                    </a:lnTo>
                    <a:lnTo>
                      <a:pt x="11464" y="10635"/>
                    </a:lnTo>
                    <a:lnTo>
                      <a:pt x="12104" y="10781"/>
                    </a:lnTo>
                    <a:lnTo>
                      <a:pt x="12744" y="10921"/>
                    </a:lnTo>
                    <a:lnTo>
                      <a:pt x="13401" y="11043"/>
                    </a:lnTo>
                    <a:lnTo>
                      <a:pt x="14127" y="11172"/>
                    </a:lnTo>
                    <a:lnTo>
                      <a:pt x="14490" y="11230"/>
                    </a:lnTo>
                    <a:lnTo>
                      <a:pt x="14853" y="11282"/>
                    </a:lnTo>
                    <a:lnTo>
                      <a:pt x="15216" y="11329"/>
                    </a:lnTo>
                    <a:lnTo>
                      <a:pt x="15562" y="11376"/>
                    </a:lnTo>
                    <a:lnTo>
                      <a:pt x="15925" y="11416"/>
                    </a:lnTo>
                    <a:lnTo>
                      <a:pt x="16271" y="11451"/>
                    </a:lnTo>
                    <a:lnTo>
                      <a:pt x="16616" y="11486"/>
                    </a:lnTo>
                    <a:lnTo>
                      <a:pt x="16945" y="11510"/>
                    </a:lnTo>
                    <a:lnTo>
                      <a:pt x="17291" y="11533"/>
                    </a:lnTo>
                    <a:lnTo>
                      <a:pt x="17619" y="11556"/>
                    </a:lnTo>
                    <a:lnTo>
                      <a:pt x="17948" y="11568"/>
                    </a:lnTo>
                    <a:lnTo>
                      <a:pt x="18259" y="11580"/>
                    </a:lnTo>
                    <a:lnTo>
                      <a:pt x="18588" y="11591"/>
                    </a:lnTo>
                    <a:lnTo>
                      <a:pt x="19521" y="11591"/>
                    </a:lnTo>
                    <a:lnTo>
                      <a:pt x="19815" y="11580"/>
                    </a:lnTo>
                    <a:lnTo>
                      <a:pt x="20109" y="11568"/>
                    </a:lnTo>
                    <a:lnTo>
                      <a:pt x="20403" y="11556"/>
                    </a:lnTo>
                    <a:lnTo>
                      <a:pt x="20680" y="11539"/>
                    </a:lnTo>
                    <a:lnTo>
                      <a:pt x="20956" y="11516"/>
                    </a:lnTo>
                    <a:lnTo>
                      <a:pt x="21233" y="11486"/>
                    </a:lnTo>
                    <a:lnTo>
                      <a:pt x="21510" y="11457"/>
                    </a:lnTo>
                    <a:lnTo>
                      <a:pt x="21769" y="11428"/>
                    </a:lnTo>
                    <a:lnTo>
                      <a:pt x="22028" y="11387"/>
                    </a:lnTo>
                    <a:lnTo>
                      <a:pt x="22288" y="11352"/>
                    </a:lnTo>
                    <a:lnTo>
                      <a:pt x="22530" y="11306"/>
                    </a:lnTo>
                    <a:lnTo>
                      <a:pt x="22772" y="11259"/>
                    </a:lnTo>
                    <a:lnTo>
                      <a:pt x="23014" y="11212"/>
                    </a:lnTo>
                    <a:lnTo>
                      <a:pt x="23239" y="11160"/>
                    </a:lnTo>
                    <a:lnTo>
                      <a:pt x="23463" y="11102"/>
                    </a:lnTo>
                    <a:lnTo>
                      <a:pt x="23688" y="11043"/>
                    </a:lnTo>
                    <a:lnTo>
                      <a:pt x="23896" y="10979"/>
                    </a:lnTo>
                    <a:lnTo>
                      <a:pt x="24103" y="10915"/>
                    </a:lnTo>
                    <a:lnTo>
                      <a:pt x="24293" y="10845"/>
                    </a:lnTo>
                    <a:lnTo>
                      <a:pt x="24483" y="10775"/>
                    </a:lnTo>
                    <a:lnTo>
                      <a:pt x="24674" y="10699"/>
                    </a:lnTo>
                    <a:lnTo>
                      <a:pt x="24846" y="10623"/>
                    </a:lnTo>
                    <a:lnTo>
                      <a:pt x="25019" y="10542"/>
                    </a:lnTo>
                    <a:lnTo>
                      <a:pt x="25192" y="10460"/>
                    </a:lnTo>
                    <a:lnTo>
                      <a:pt x="25503" y="10285"/>
                    </a:lnTo>
                    <a:lnTo>
                      <a:pt x="25780" y="10099"/>
                    </a:lnTo>
                    <a:lnTo>
                      <a:pt x="26022" y="9906"/>
                    </a:lnTo>
                    <a:lnTo>
                      <a:pt x="26247" y="9702"/>
                    </a:lnTo>
                    <a:lnTo>
                      <a:pt x="26437" y="9486"/>
                    </a:lnTo>
                    <a:lnTo>
                      <a:pt x="26593" y="9259"/>
                    </a:lnTo>
                    <a:lnTo>
                      <a:pt x="26714" y="9026"/>
                    </a:lnTo>
                    <a:lnTo>
                      <a:pt x="26800" y="8781"/>
                    </a:lnTo>
                    <a:lnTo>
                      <a:pt x="26852" y="8530"/>
                    </a:lnTo>
                    <a:lnTo>
                      <a:pt x="26869" y="8268"/>
                    </a:lnTo>
                    <a:lnTo>
                      <a:pt x="26852" y="8000"/>
                    </a:lnTo>
                    <a:lnTo>
                      <a:pt x="26818" y="7731"/>
                    </a:lnTo>
                    <a:lnTo>
                      <a:pt x="26731" y="7457"/>
                    </a:lnTo>
                    <a:lnTo>
                      <a:pt x="26610" y="7189"/>
                    </a:lnTo>
                    <a:lnTo>
                      <a:pt x="26472" y="6921"/>
                    </a:lnTo>
                    <a:lnTo>
                      <a:pt x="26316" y="6647"/>
                    </a:lnTo>
                    <a:lnTo>
                      <a:pt x="26109" y="6373"/>
                    </a:lnTo>
                    <a:lnTo>
                      <a:pt x="25901" y="6105"/>
                    </a:lnTo>
                    <a:lnTo>
                      <a:pt x="25642" y="5837"/>
                    </a:lnTo>
                    <a:lnTo>
                      <a:pt x="25365" y="5568"/>
                    </a:lnTo>
                    <a:lnTo>
                      <a:pt x="25071" y="5300"/>
                    </a:lnTo>
                    <a:lnTo>
                      <a:pt x="24743" y="5032"/>
                    </a:lnTo>
                    <a:lnTo>
                      <a:pt x="24397" y="4770"/>
                    </a:lnTo>
                    <a:lnTo>
                      <a:pt x="24017" y="4513"/>
                    </a:lnTo>
                    <a:lnTo>
                      <a:pt x="23636" y="4257"/>
                    </a:lnTo>
                    <a:lnTo>
                      <a:pt x="23221" y="4000"/>
                    </a:lnTo>
                    <a:lnTo>
                      <a:pt x="22772" y="3749"/>
                    </a:lnTo>
                    <a:lnTo>
                      <a:pt x="22322" y="3504"/>
                    </a:lnTo>
                    <a:lnTo>
                      <a:pt x="21838" y="3265"/>
                    </a:lnTo>
                    <a:lnTo>
                      <a:pt x="21354" y="3026"/>
                    </a:lnTo>
                    <a:lnTo>
                      <a:pt x="20835" y="2799"/>
                    </a:lnTo>
                    <a:lnTo>
                      <a:pt x="20299" y="2571"/>
                    </a:lnTo>
                    <a:lnTo>
                      <a:pt x="19763" y="2356"/>
                    </a:lnTo>
                    <a:lnTo>
                      <a:pt x="19193" y="2140"/>
                    </a:lnTo>
                    <a:lnTo>
                      <a:pt x="18605" y="1936"/>
                    </a:lnTo>
                    <a:lnTo>
                      <a:pt x="18017" y="1738"/>
                    </a:lnTo>
                    <a:lnTo>
                      <a:pt x="17412" y="1545"/>
                    </a:lnTo>
                    <a:lnTo>
                      <a:pt x="16789" y="1359"/>
                    </a:lnTo>
                    <a:lnTo>
                      <a:pt x="16150" y="1184"/>
                    </a:lnTo>
                    <a:lnTo>
                      <a:pt x="15493" y="1021"/>
                    </a:lnTo>
                    <a:lnTo>
                      <a:pt x="14836" y="863"/>
                    </a:lnTo>
                    <a:lnTo>
                      <a:pt x="14161" y="712"/>
                    </a:lnTo>
                    <a:lnTo>
                      <a:pt x="13487" y="577"/>
                    </a:lnTo>
                    <a:lnTo>
                      <a:pt x="13072" y="496"/>
                    </a:lnTo>
                    <a:lnTo>
                      <a:pt x="12674" y="426"/>
                    </a:lnTo>
                    <a:lnTo>
                      <a:pt x="12294" y="362"/>
                    </a:lnTo>
                    <a:lnTo>
                      <a:pt x="11896" y="303"/>
                    </a:lnTo>
                    <a:lnTo>
                      <a:pt x="11516" y="251"/>
                    </a:lnTo>
                    <a:lnTo>
                      <a:pt x="11136" y="204"/>
                    </a:lnTo>
                    <a:lnTo>
                      <a:pt x="10755" y="158"/>
                    </a:lnTo>
                    <a:lnTo>
                      <a:pt x="10392" y="123"/>
                    </a:lnTo>
                    <a:lnTo>
                      <a:pt x="10012" y="88"/>
                    </a:lnTo>
                    <a:lnTo>
                      <a:pt x="9666" y="64"/>
                    </a:lnTo>
                    <a:lnTo>
                      <a:pt x="9303" y="41"/>
                    </a:lnTo>
                    <a:lnTo>
                      <a:pt x="8957" y="24"/>
                    </a:lnTo>
                    <a:lnTo>
                      <a:pt x="8611" y="12"/>
                    </a:lnTo>
                    <a:lnTo>
                      <a:pt x="82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2034;p34">
            <a:extLst>
              <a:ext uri="{FF2B5EF4-FFF2-40B4-BE49-F238E27FC236}">
                <a16:creationId xmlns:a16="http://schemas.microsoft.com/office/drawing/2014/main" id="{ABD6FA98-4CA5-4645-96C6-812D3E6B2B3C}"/>
              </a:ext>
            </a:extLst>
          </p:cNvPr>
          <p:cNvCxnSpPr>
            <a:cxnSpLocks/>
            <a:endCxn id="145" idx="2"/>
          </p:cNvCxnSpPr>
          <p:nvPr/>
        </p:nvCxnSpPr>
        <p:spPr>
          <a:xfrm flipV="1">
            <a:off x="4762725" y="2036441"/>
            <a:ext cx="1223492" cy="94470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3" name="Google Shape;2033;p34"/>
          <p:cNvCxnSpPr/>
          <p:nvPr/>
        </p:nvCxnSpPr>
        <p:spPr>
          <a:xfrm rot="10800000" flipH="1">
            <a:off x="4581750" y="3043750"/>
            <a:ext cx="3295800" cy="257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4" name="Google Shape;2034;p34"/>
          <p:cNvCxnSpPr>
            <a:cxnSpLocks/>
            <a:endCxn id="2171" idx="2"/>
          </p:cNvCxnSpPr>
          <p:nvPr/>
        </p:nvCxnSpPr>
        <p:spPr>
          <a:xfrm flipH="1" flipV="1">
            <a:off x="2933482" y="1936485"/>
            <a:ext cx="1638744" cy="141199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5" name="Google Shape;2035;p34"/>
          <p:cNvCxnSpPr/>
          <p:nvPr/>
        </p:nvCxnSpPr>
        <p:spPr>
          <a:xfrm>
            <a:off x="1324200" y="2996050"/>
            <a:ext cx="3248100" cy="371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6" name="Google Shape;2036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+mj-ea"/>
                <a:ea typeface="+mj-ea"/>
              </a:rPr>
              <a:t>AWS </a:t>
            </a:r>
            <a:r>
              <a:rPr lang="ko-KR" altLang="en-US" dirty="0" err="1">
                <a:solidFill>
                  <a:schemeClr val="dk1"/>
                </a:solidFill>
                <a:latin typeface="+mj-ea"/>
                <a:ea typeface="+mj-ea"/>
              </a:rPr>
              <a:t>아키텍쳐</a:t>
            </a:r>
            <a:endParaRPr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grpSp>
        <p:nvGrpSpPr>
          <p:cNvPr id="2037" name="Google Shape;2037;p34"/>
          <p:cNvGrpSpPr/>
          <p:nvPr/>
        </p:nvGrpSpPr>
        <p:grpSpPr>
          <a:xfrm>
            <a:off x="2990026" y="2633931"/>
            <a:ext cx="3163854" cy="2098138"/>
            <a:chOff x="2990026" y="1765206"/>
            <a:chExt cx="3163854" cy="2098138"/>
          </a:xfrm>
        </p:grpSpPr>
        <p:sp>
          <p:nvSpPr>
            <p:cNvPr id="2038" name="Google Shape;2038;p34"/>
            <p:cNvSpPr/>
            <p:nvPr/>
          </p:nvSpPr>
          <p:spPr>
            <a:xfrm>
              <a:off x="3363193" y="1765206"/>
              <a:ext cx="2417536" cy="1498069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2990026" y="3214856"/>
              <a:ext cx="3163854" cy="580741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2999704" y="3758992"/>
              <a:ext cx="3145585" cy="104351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352021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3662162" y="3271837"/>
              <a:ext cx="131246" cy="29068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3803054" y="3271837"/>
              <a:ext cx="130159" cy="29068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3945000" y="3271837"/>
              <a:ext cx="128020" cy="29068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086979" y="3271837"/>
              <a:ext cx="125846" cy="29068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227838" y="3271837"/>
              <a:ext cx="123707" cy="29068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4369818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11763" y="3271837"/>
              <a:ext cx="121534" cy="29068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651570" y="3271837"/>
              <a:ext cx="122621" cy="29068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791376" y="3271837"/>
              <a:ext cx="124760" cy="29068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4931182" y="3271837"/>
              <a:ext cx="126933" cy="29068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5070988" y="3271837"/>
              <a:ext cx="127986" cy="29068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5210794" y="3271837"/>
              <a:ext cx="129072" cy="29068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5350600" y="3271837"/>
              <a:ext cx="131212" cy="29068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5490406" y="3271837"/>
              <a:ext cx="133385" cy="29068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3491182" y="3308409"/>
              <a:ext cx="103265" cy="45197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95502" y="330840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740673" y="330840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3885845" y="3308409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4032103" y="3308409"/>
              <a:ext cx="132332" cy="45197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4177308" y="3308409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4322480" y="3308409"/>
              <a:ext cx="126933" cy="45197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4467652" y="3308409"/>
              <a:ext cx="124794" cy="45197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612857" y="3308409"/>
              <a:ext cx="125846" cy="45197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4755889" y="3308409"/>
              <a:ext cx="127986" cy="45197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4897835" y="3308409"/>
              <a:ext cx="131246" cy="45197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040867" y="3308409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182813" y="330840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325845" y="3308409"/>
              <a:ext cx="326977" cy="45197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3462148" y="3361111"/>
              <a:ext cx="189313" cy="45197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654657" y="3361111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804141" y="3361111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953625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4103110" y="3361111"/>
              <a:ext cx="134438" cy="45197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4251507" y="3361111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4400992" y="336111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4550476" y="3361111"/>
              <a:ext cx="128020" cy="45197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4697821" y="3361111"/>
              <a:ext cx="130159" cy="45197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4844079" y="3361111"/>
              <a:ext cx="133385" cy="45197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4990337" y="3361111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137648" y="3361111"/>
              <a:ext cx="138784" cy="45197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5283906" y="3361111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5430164" y="3361111"/>
              <a:ext cx="251693" cy="45197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433113" y="3413813"/>
              <a:ext cx="236616" cy="45197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3674013" y="3413813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7776" y="3413813"/>
              <a:ext cx="142010" cy="45197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980486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4134283" y="3413813"/>
              <a:ext cx="136611" cy="45197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4286994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4440791" y="3413813"/>
              <a:ext cx="131212" cy="45197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593501" y="3413813"/>
              <a:ext cx="132298" cy="45197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744038" y="3413813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894609" y="3413813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5045180" y="3413813"/>
              <a:ext cx="139837" cy="45197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5194664" y="3413813"/>
              <a:ext cx="144116" cy="45197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345201" y="3413813"/>
              <a:ext cx="365688" cy="45197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404079" y="3465429"/>
              <a:ext cx="374280" cy="45197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3785838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942861" y="3465429"/>
              <a:ext cx="144150" cy="45197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4099884" y="3465429"/>
              <a:ext cx="140890" cy="45197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4257959" y="3465429"/>
              <a:ext cx="137698" cy="45197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4414982" y="3465429"/>
              <a:ext cx="135524" cy="45197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4571971" y="3465429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4725768" y="3465429"/>
              <a:ext cx="138750" cy="45197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4880618" y="3465429"/>
              <a:ext cx="140924" cy="45197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5035502" y="3465429"/>
              <a:ext cx="143063" cy="45197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5189265" y="3465429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5344148" y="3465429"/>
              <a:ext cx="395775" cy="45197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3375045" y="3518131"/>
              <a:ext cx="157019" cy="45197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536346" y="3518131"/>
              <a:ext cx="153827" cy="45197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697648" y="3518131"/>
              <a:ext cx="150602" cy="45197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858984" y="3518131"/>
              <a:ext cx="237703" cy="45197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4111701" y="3518131"/>
              <a:ext cx="920588" cy="45197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5047319" y="3518131"/>
              <a:ext cx="146289" cy="45197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205395" y="3518131"/>
              <a:ext cx="149515" cy="45197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363504" y="3518131"/>
              <a:ext cx="129072" cy="45197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634491" y="3518131"/>
              <a:ext cx="134472" cy="45197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498998" y="3518131"/>
              <a:ext cx="119395" cy="19390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5510815" y="3543939"/>
              <a:ext cx="120481" cy="19390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4069763" y="3585877"/>
              <a:ext cx="1004463" cy="172097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3421262" y="1823273"/>
              <a:ext cx="2301402" cy="1285156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2123" name="Google Shape;2123;p34"/>
          <p:cNvGrpSpPr/>
          <p:nvPr/>
        </p:nvGrpSpPr>
        <p:grpSpPr>
          <a:xfrm>
            <a:off x="457212" y="2525684"/>
            <a:ext cx="1458823" cy="1120323"/>
            <a:chOff x="-2691874" y="940748"/>
            <a:chExt cx="2929996" cy="2250129"/>
          </a:xfrm>
        </p:grpSpPr>
        <p:sp>
          <p:nvSpPr>
            <p:cNvPr id="2124" name="Google Shape;2124;p34"/>
            <p:cNvSpPr/>
            <p:nvPr/>
          </p:nvSpPr>
          <p:spPr>
            <a:xfrm flipH="1">
              <a:off x="-651775" y="1176471"/>
              <a:ext cx="755478" cy="289655"/>
            </a:xfrm>
            <a:custGeom>
              <a:avLst/>
              <a:gdLst/>
              <a:ahLst/>
              <a:cxnLst/>
              <a:rect l="l" t="t" r="r" b="b"/>
              <a:pathLst>
                <a:path w="71322" h="10111" extrusionOk="0">
                  <a:moveTo>
                    <a:pt x="45110" y="1"/>
                  </a:moveTo>
                  <a:lnTo>
                    <a:pt x="44505" y="12"/>
                  </a:lnTo>
                  <a:lnTo>
                    <a:pt x="43900" y="24"/>
                  </a:lnTo>
                  <a:lnTo>
                    <a:pt x="43295" y="42"/>
                  </a:lnTo>
                  <a:lnTo>
                    <a:pt x="42690" y="65"/>
                  </a:lnTo>
                  <a:lnTo>
                    <a:pt x="42085" y="94"/>
                  </a:lnTo>
                  <a:lnTo>
                    <a:pt x="41479" y="129"/>
                  </a:lnTo>
                  <a:lnTo>
                    <a:pt x="40892" y="170"/>
                  </a:lnTo>
                  <a:lnTo>
                    <a:pt x="40286" y="216"/>
                  </a:lnTo>
                  <a:lnTo>
                    <a:pt x="39699" y="269"/>
                  </a:lnTo>
                  <a:lnTo>
                    <a:pt x="39111" y="327"/>
                  </a:lnTo>
                  <a:lnTo>
                    <a:pt x="38523" y="386"/>
                  </a:lnTo>
                  <a:lnTo>
                    <a:pt x="37935" y="456"/>
                  </a:lnTo>
                  <a:lnTo>
                    <a:pt x="37347" y="531"/>
                  </a:lnTo>
                  <a:lnTo>
                    <a:pt x="36777" y="613"/>
                  </a:lnTo>
                  <a:lnTo>
                    <a:pt x="36206" y="700"/>
                  </a:lnTo>
                  <a:lnTo>
                    <a:pt x="35635" y="794"/>
                  </a:lnTo>
                  <a:lnTo>
                    <a:pt x="35065" y="893"/>
                  </a:lnTo>
                  <a:lnTo>
                    <a:pt x="34494" y="1004"/>
                  </a:lnTo>
                  <a:lnTo>
                    <a:pt x="1" y="7761"/>
                  </a:lnTo>
                  <a:lnTo>
                    <a:pt x="502" y="7668"/>
                  </a:lnTo>
                  <a:lnTo>
                    <a:pt x="1004" y="7575"/>
                  </a:lnTo>
                  <a:lnTo>
                    <a:pt x="1522" y="7493"/>
                  </a:lnTo>
                  <a:lnTo>
                    <a:pt x="2041" y="7411"/>
                  </a:lnTo>
                  <a:lnTo>
                    <a:pt x="2560" y="7341"/>
                  </a:lnTo>
                  <a:lnTo>
                    <a:pt x="3079" y="7271"/>
                  </a:lnTo>
                  <a:lnTo>
                    <a:pt x="3615" y="7207"/>
                  </a:lnTo>
                  <a:lnTo>
                    <a:pt x="4150" y="7149"/>
                  </a:lnTo>
                  <a:lnTo>
                    <a:pt x="4686" y="7091"/>
                  </a:lnTo>
                  <a:lnTo>
                    <a:pt x="5240" y="7044"/>
                  </a:lnTo>
                  <a:lnTo>
                    <a:pt x="5776" y="6997"/>
                  </a:lnTo>
                  <a:lnTo>
                    <a:pt x="6329" y="6957"/>
                  </a:lnTo>
                  <a:lnTo>
                    <a:pt x="6882" y="6922"/>
                  </a:lnTo>
                  <a:lnTo>
                    <a:pt x="7436" y="6892"/>
                  </a:lnTo>
                  <a:lnTo>
                    <a:pt x="7989" y="6863"/>
                  </a:lnTo>
                  <a:lnTo>
                    <a:pt x="8542" y="6840"/>
                  </a:lnTo>
                  <a:lnTo>
                    <a:pt x="9113" y="6822"/>
                  </a:lnTo>
                  <a:lnTo>
                    <a:pt x="9666" y="6805"/>
                  </a:lnTo>
                  <a:lnTo>
                    <a:pt x="10237" y="6799"/>
                  </a:lnTo>
                  <a:lnTo>
                    <a:pt x="10790" y="6787"/>
                  </a:lnTo>
                  <a:lnTo>
                    <a:pt x="11931" y="6787"/>
                  </a:lnTo>
                  <a:lnTo>
                    <a:pt x="12484" y="6793"/>
                  </a:lnTo>
                  <a:lnTo>
                    <a:pt x="13055" y="6805"/>
                  </a:lnTo>
                  <a:lnTo>
                    <a:pt x="13625" y="6817"/>
                  </a:lnTo>
                  <a:lnTo>
                    <a:pt x="14179" y="6834"/>
                  </a:lnTo>
                  <a:lnTo>
                    <a:pt x="15302" y="6875"/>
                  </a:lnTo>
                  <a:lnTo>
                    <a:pt x="16426" y="6933"/>
                  </a:lnTo>
                  <a:lnTo>
                    <a:pt x="17533" y="6997"/>
                  </a:lnTo>
                  <a:lnTo>
                    <a:pt x="18397" y="7062"/>
                  </a:lnTo>
                  <a:lnTo>
                    <a:pt x="19227" y="7131"/>
                  </a:lnTo>
                  <a:lnTo>
                    <a:pt x="20074" y="7207"/>
                  </a:lnTo>
                  <a:lnTo>
                    <a:pt x="20904" y="7289"/>
                  </a:lnTo>
                  <a:lnTo>
                    <a:pt x="21734" y="7382"/>
                  </a:lnTo>
                  <a:lnTo>
                    <a:pt x="22564" y="7475"/>
                  </a:lnTo>
                  <a:lnTo>
                    <a:pt x="23377" y="7575"/>
                  </a:lnTo>
                  <a:lnTo>
                    <a:pt x="24189" y="7680"/>
                  </a:lnTo>
                  <a:lnTo>
                    <a:pt x="24501" y="7726"/>
                  </a:lnTo>
                  <a:lnTo>
                    <a:pt x="24846" y="7784"/>
                  </a:lnTo>
                  <a:lnTo>
                    <a:pt x="25192" y="7843"/>
                  </a:lnTo>
                  <a:lnTo>
                    <a:pt x="25555" y="7913"/>
                  </a:lnTo>
                  <a:lnTo>
                    <a:pt x="26333" y="8070"/>
                  </a:lnTo>
                  <a:lnTo>
                    <a:pt x="27163" y="8251"/>
                  </a:lnTo>
                  <a:lnTo>
                    <a:pt x="28011" y="8449"/>
                  </a:lnTo>
                  <a:lnTo>
                    <a:pt x="28892" y="8653"/>
                  </a:lnTo>
                  <a:lnTo>
                    <a:pt x="30690" y="9073"/>
                  </a:lnTo>
                  <a:lnTo>
                    <a:pt x="31590" y="9283"/>
                  </a:lnTo>
                  <a:lnTo>
                    <a:pt x="32471" y="9475"/>
                  </a:lnTo>
                  <a:lnTo>
                    <a:pt x="33319" y="9650"/>
                  </a:lnTo>
                  <a:lnTo>
                    <a:pt x="33733" y="9732"/>
                  </a:lnTo>
                  <a:lnTo>
                    <a:pt x="34131" y="9808"/>
                  </a:lnTo>
                  <a:lnTo>
                    <a:pt x="34529" y="9878"/>
                  </a:lnTo>
                  <a:lnTo>
                    <a:pt x="34909" y="9936"/>
                  </a:lnTo>
                  <a:lnTo>
                    <a:pt x="35272" y="9994"/>
                  </a:lnTo>
                  <a:lnTo>
                    <a:pt x="35618" y="10035"/>
                  </a:lnTo>
                  <a:lnTo>
                    <a:pt x="35947" y="10070"/>
                  </a:lnTo>
                  <a:lnTo>
                    <a:pt x="36258" y="10093"/>
                  </a:lnTo>
                  <a:lnTo>
                    <a:pt x="36552" y="10111"/>
                  </a:lnTo>
                  <a:lnTo>
                    <a:pt x="36828" y="10111"/>
                  </a:lnTo>
                  <a:lnTo>
                    <a:pt x="37243" y="10099"/>
                  </a:lnTo>
                  <a:lnTo>
                    <a:pt x="37676" y="10076"/>
                  </a:lnTo>
                  <a:lnTo>
                    <a:pt x="38142" y="10035"/>
                  </a:lnTo>
                  <a:lnTo>
                    <a:pt x="38609" y="9988"/>
                  </a:lnTo>
                  <a:lnTo>
                    <a:pt x="39111" y="9924"/>
                  </a:lnTo>
                  <a:lnTo>
                    <a:pt x="39629" y="9854"/>
                  </a:lnTo>
                  <a:lnTo>
                    <a:pt x="40148" y="9779"/>
                  </a:lnTo>
                  <a:lnTo>
                    <a:pt x="40684" y="9685"/>
                  </a:lnTo>
                  <a:lnTo>
                    <a:pt x="41237" y="9592"/>
                  </a:lnTo>
                  <a:lnTo>
                    <a:pt x="41791" y="9487"/>
                  </a:lnTo>
                  <a:lnTo>
                    <a:pt x="42361" y="9376"/>
                  </a:lnTo>
                  <a:lnTo>
                    <a:pt x="42932" y="9260"/>
                  </a:lnTo>
                  <a:lnTo>
                    <a:pt x="44090" y="9015"/>
                  </a:lnTo>
                  <a:lnTo>
                    <a:pt x="45266" y="8752"/>
                  </a:lnTo>
                  <a:lnTo>
                    <a:pt x="46424" y="8484"/>
                  </a:lnTo>
                  <a:lnTo>
                    <a:pt x="47548" y="8216"/>
                  </a:lnTo>
                  <a:lnTo>
                    <a:pt x="49727" y="7697"/>
                  </a:lnTo>
                  <a:lnTo>
                    <a:pt x="50712" y="7458"/>
                  </a:lnTo>
                  <a:lnTo>
                    <a:pt x="51646" y="7236"/>
                  </a:lnTo>
                  <a:lnTo>
                    <a:pt x="52493" y="7050"/>
                  </a:lnTo>
                  <a:lnTo>
                    <a:pt x="53236" y="6892"/>
                  </a:lnTo>
                  <a:lnTo>
                    <a:pt x="71322" y="3353"/>
                  </a:lnTo>
                  <a:lnTo>
                    <a:pt x="70371" y="3120"/>
                  </a:lnTo>
                  <a:lnTo>
                    <a:pt x="69385" y="2887"/>
                  </a:lnTo>
                  <a:lnTo>
                    <a:pt x="68382" y="2659"/>
                  </a:lnTo>
                  <a:lnTo>
                    <a:pt x="67362" y="2438"/>
                  </a:lnTo>
                  <a:lnTo>
                    <a:pt x="66308" y="2216"/>
                  </a:lnTo>
                  <a:lnTo>
                    <a:pt x="65236" y="2001"/>
                  </a:lnTo>
                  <a:lnTo>
                    <a:pt x="64146" y="1797"/>
                  </a:lnTo>
                  <a:lnTo>
                    <a:pt x="63023" y="1598"/>
                  </a:lnTo>
                  <a:lnTo>
                    <a:pt x="61899" y="1406"/>
                  </a:lnTo>
                  <a:lnTo>
                    <a:pt x="60758" y="1225"/>
                  </a:lnTo>
                  <a:lnTo>
                    <a:pt x="59599" y="1050"/>
                  </a:lnTo>
                  <a:lnTo>
                    <a:pt x="58423" y="887"/>
                  </a:lnTo>
                  <a:lnTo>
                    <a:pt x="57248" y="735"/>
                  </a:lnTo>
                  <a:lnTo>
                    <a:pt x="56055" y="595"/>
                  </a:lnTo>
                  <a:lnTo>
                    <a:pt x="54862" y="467"/>
                  </a:lnTo>
                  <a:lnTo>
                    <a:pt x="54257" y="409"/>
                  </a:lnTo>
                  <a:lnTo>
                    <a:pt x="53651" y="356"/>
                  </a:lnTo>
                  <a:lnTo>
                    <a:pt x="53046" y="304"/>
                  </a:lnTo>
                  <a:lnTo>
                    <a:pt x="52441" y="257"/>
                  </a:lnTo>
                  <a:lnTo>
                    <a:pt x="51819" y="211"/>
                  </a:lnTo>
                  <a:lnTo>
                    <a:pt x="51214" y="176"/>
                  </a:lnTo>
                  <a:lnTo>
                    <a:pt x="50608" y="135"/>
                  </a:lnTo>
                  <a:lnTo>
                    <a:pt x="50003" y="106"/>
                  </a:lnTo>
                  <a:lnTo>
                    <a:pt x="49381" y="77"/>
                  </a:lnTo>
                  <a:lnTo>
                    <a:pt x="48776" y="53"/>
                  </a:lnTo>
                  <a:lnTo>
                    <a:pt x="48171" y="36"/>
                  </a:lnTo>
                  <a:lnTo>
                    <a:pt x="47548" y="18"/>
                  </a:lnTo>
                  <a:lnTo>
                    <a:pt x="46943" y="7"/>
                  </a:lnTo>
                  <a:lnTo>
                    <a:pt x="463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-1545160" y="940748"/>
              <a:ext cx="1112054" cy="665625"/>
            </a:xfrm>
            <a:custGeom>
              <a:avLst/>
              <a:gdLst/>
              <a:ahLst/>
              <a:cxnLst/>
              <a:rect l="l" t="t" r="r" b="b"/>
              <a:pathLst>
                <a:path w="104985" h="23235" extrusionOk="0">
                  <a:moveTo>
                    <a:pt x="48429" y="0"/>
                  </a:moveTo>
                  <a:lnTo>
                    <a:pt x="47478" y="6"/>
                  </a:lnTo>
                  <a:lnTo>
                    <a:pt x="46510" y="17"/>
                  </a:lnTo>
                  <a:lnTo>
                    <a:pt x="45559" y="41"/>
                  </a:lnTo>
                  <a:lnTo>
                    <a:pt x="44625" y="76"/>
                  </a:lnTo>
                  <a:lnTo>
                    <a:pt x="43674" y="117"/>
                  </a:lnTo>
                  <a:lnTo>
                    <a:pt x="42723" y="169"/>
                  </a:lnTo>
                  <a:lnTo>
                    <a:pt x="41790" y="227"/>
                  </a:lnTo>
                  <a:lnTo>
                    <a:pt x="40856" y="292"/>
                  </a:lnTo>
                  <a:lnTo>
                    <a:pt x="39905" y="361"/>
                  </a:lnTo>
                  <a:lnTo>
                    <a:pt x="38972" y="443"/>
                  </a:lnTo>
                  <a:lnTo>
                    <a:pt x="38055" y="531"/>
                  </a:lnTo>
                  <a:lnTo>
                    <a:pt x="37122" y="630"/>
                  </a:lnTo>
                  <a:lnTo>
                    <a:pt x="36188" y="729"/>
                  </a:lnTo>
                  <a:lnTo>
                    <a:pt x="35272" y="840"/>
                  </a:lnTo>
                  <a:lnTo>
                    <a:pt x="34338" y="950"/>
                  </a:lnTo>
                  <a:lnTo>
                    <a:pt x="33421" y="1073"/>
                  </a:lnTo>
                  <a:lnTo>
                    <a:pt x="32505" y="1201"/>
                  </a:lnTo>
                  <a:lnTo>
                    <a:pt x="31589" y="1329"/>
                  </a:lnTo>
                  <a:lnTo>
                    <a:pt x="30690" y="1463"/>
                  </a:lnTo>
                  <a:lnTo>
                    <a:pt x="29773" y="1609"/>
                  </a:lnTo>
                  <a:lnTo>
                    <a:pt x="28874" y="1755"/>
                  </a:lnTo>
                  <a:lnTo>
                    <a:pt x="27975" y="1907"/>
                  </a:lnTo>
                  <a:lnTo>
                    <a:pt x="27076" y="2058"/>
                  </a:lnTo>
                  <a:lnTo>
                    <a:pt x="26177" y="2216"/>
                  </a:lnTo>
                  <a:lnTo>
                    <a:pt x="25278" y="2379"/>
                  </a:lnTo>
                  <a:lnTo>
                    <a:pt x="23497" y="2717"/>
                  </a:lnTo>
                  <a:lnTo>
                    <a:pt x="21734" y="3061"/>
                  </a:lnTo>
                  <a:lnTo>
                    <a:pt x="19970" y="3417"/>
                  </a:lnTo>
                  <a:lnTo>
                    <a:pt x="18241" y="3784"/>
                  </a:lnTo>
                  <a:lnTo>
                    <a:pt x="16512" y="4151"/>
                  </a:lnTo>
                  <a:lnTo>
                    <a:pt x="14800" y="4524"/>
                  </a:lnTo>
                  <a:lnTo>
                    <a:pt x="13089" y="4898"/>
                  </a:lnTo>
                  <a:lnTo>
                    <a:pt x="9734" y="5644"/>
                  </a:lnTo>
                  <a:lnTo>
                    <a:pt x="6432" y="6373"/>
                  </a:lnTo>
                  <a:lnTo>
                    <a:pt x="4789" y="6728"/>
                  </a:lnTo>
                  <a:lnTo>
                    <a:pt x="3181" y="7072"/>
                  </a:lnTo>
                  <a:lnTo>
                    <a:pt x="1591" y="7405"/>
                  </a:lnTo>
                  <a:lnTo>
                    <a:pt x="0" y="7720"/>
                  </a:lnTo>
                  <a:lnTo>
                    <a:pt x="623" y="7597"/>
                  </a:lnTo>
                  <a:lnTo>
                    <a:pt x="1262" y="7486"/>
                  </a:lnTo>
                  <a:lnTo>
                    <a:pt x="1902" y="7376"/>
                  </a:lnTo>
                  <a:lnTo>
                    <a:pt x="2524" y="7276"/>
                  </a:lnTo>
                  <a:lnTo>
                    <a:pt x="3164" y="7183"/>
                  </a:lnTo>
                  <a:lnTo>
                    <a:pt x="3804" y="7090"/>
                  </a:lnTo>
                  <a:lnTo>
                    <a:pt x="4444" y="7008"/>
                  </a:lnTo>
                  <a:lnTo>
                    <a:pt x="5066" y="6932"/>
                  </a:lnTo>
                  <a:lnTo>
                    <a:pt x="5706" y="6863"/>
                  </a:lnTo>
                  <a:lnTo>
                    <a:pt x="6346" y="6798"/>
                  </a:lnTo>
                  <a:lnTo>
                    <a:pt x="6985" y="6734"/>
                  </a:lnTo>
                  <a:lnTo>
                    <a:pt x="7642" y="6682"/>
                  </a:lnTo>
                  <a:lnTo>
                    <a:pt x="8282" y="6635"/>
                  </a:lnTo>
                  <a:lnTo>
                    <a:pt x="8922" y="6594"/>
                  </a:lnTo>
                  <a:lnTo>
                    <a:pt x="9561" y="6554"/>
                  </a:lnTo>
                  <a:lnTo>
                    <a:pt x="10201" y="6524"/>
                  </a:lnTo>
                  <a:lnTo>
                    <a:pt x="10841" y="6501"/>
                  </a:lnTo>
                  <a:lnTo>
                    <a:pt x="11498" y="6478"/>
                  </a:lnTo>
                  <a:lnTo>
                    <a:pt x="12138" y="6460"/>
                  </a:lnTo>
                  <a:lnTo>
                    <a:pt x="12777" y="6454"/>
                  </a:lnTo>
                  <a:lnTo>
                    <a:pt x="13417" y="6449"/>
                  </a:lnTo>
                  <a:lnTo>
                    <a:pt x="14074" y="6449"/>
                  </a:lnTo>
                  <a:lnTo>
                    <a:pt x="14714" y="6454"/>
                  </a:lnTo>
                  <a:lnTo>
                    <a:pt x="15354" y="6460"/>
                  </a:lnTo>
                  <a:lnTo>
                    <a:pt x="15993" y="6478"/>
                  </a:lnTo>
                  <a:lnTo>
                    <a:pt x="16650" y="6495"/>
                  </a:lnTo>
                  <a:lnTo>
                    <a:pt x="17290" y="6519"/>
                  </a:lnTo>
                  <a:lnTo>
                    <a:pt x="17930" y="6548"/>
                  </a:lnTo>
                  <a:lnTo>
                    <a:pt x="18569" y="6583"/>
                  </a:lnTo>
                  <a:lnTo>
                    <a:pt x="19209" y="6623"/>
                  </a:lnTo>
                  <a:lnTo>
                    <a:pt x="19849" y="6664"/>
                  </a:lnTo>
                  <a:lnTo>
                    <a:pt x="20489" y="6711"/>
                  </a:lnTo>
                  <a:lnTo>
                    <a:pt x="21128" y="6763"/>
                  </a:lnTo>
                  <a:lnTo>
                    <a:pt x="21768" y="6816"/>
                  </a:lnTo>
                  <a:lnTo>
                    <a:pt x="22408" y="6874"/>
                  </a:lnTo>
                  <a:lnTo>
                    <a:pt x="23048" y="6938"/>
                  </a:lnTo>
                  <a:lnTo>
                    <a:pt x="23687" y="7008"/>
                  </a:lnTo>
                  <a:lnTo>
                    <a:pt x="24310" y="7078"/>
                  </a:lnTo>
                  <a:lnTo>
                    <a:pt x="24949" y="7154"/>
                  </a:lnTo>
                  <a:lnTo>
                    <a:pt x="25589" y="7236"/>
                  </a:lnTo>
                  <a:lnTo>
                    <a:pt x="26212" y="7317"/>
                  </a:lnTo>
                  <a:lnTo>
                    <a:pt x="26834" y="7405"/>
                  </a:lnTo>
                  <a:lnTo>
                    <a:pt x="27474" y="7498"/>
                  </a:lnTo>
                  <a:lnTo>
                    <a:pt x="28096" y="7591"/>
                  </a:lnTo>
                  <a:lnTo>
                    <a:pt x="29341" y="7790"/>
                  </a:lnTo>
                  <a:lnTo>
                    <a:pt x="30586" y="8005"/>
                  </a:lnTo>
                  <a:lnTo>
                    <a:pt x="31831" y="8233"/>
                  </a:lnTo>
                  <a:lnTo>
                    <a:pt x="33058" y="8472"/>
                  </a:lnTo>
                  <a:lnTo>
                    <a:pt x="34269" y="8722"/>
                  </a:lnTo>
                  <a:lnTo>
                    <a:pt x="35479" y="8985"/>
                  </a:lnTo>
                  <a:lnTo>
                    <a:pt x="36672" y="9253"/>
                  </a:lnTo>
                  <a:lnTo>
                    <a:pt x="37865" y="9539"/>
                  </a:lnTo>
                  <a:lnTo>
                    <a:pt x="39041" y="9830"/>
                  </a:lnTo>
                  <a:lnTo>
                    <a:pt x="40216" y="10133"/>
                  </a:lnTo>
                  <a:lnTo>
                    <a:pt x="41375" y="10448"/>
                  </a:lnTo>
                  <a:lnTo>
                    <a:pt x="42516" y="10769"/>
                  </a:lnTo>
                  <a:lnTo>
                    <a:pt x="43640" y="11095"/>
                  </a:lnTo>
                  <a:lnTo>
                    <a:pt x="44764" y="11428"/>
                  </a:lnTo>
                  <a:lnTo>
                    <a:pt x="45870" y="11772"/>
                  </a:lnTo>
                  <a:lnTo>
                    <a:pt x="46959" y="12116"/>
                  </a:lnTo>
                  <a:lnTo>
                    <a:pt x="48031" y="12471"/>
                  </a:lnTo>
                  <a:lnTo>
                    <a:pt x="49086" y="12827"/>
                  </a:lnTo>
                  <a:lnTo>
                    <a:pt x="50141" y="13194"/>
                  </a:lnTo>
                  <a:lnTo>
                    <a:pt x="51161" y="13562"/>
                  </a:lnTo>
                  <a:lnTo>
                    <a:pt x="52181" y="13929"/>
                  </a:lnTo>
                  <a:lnTo>
                    <a:pt x="53167" y="14302"/>
                  </a:lnTo>
                  <a:lnTo>
                    <a:pt x="54135" y="14681"/>
                  </a:lnTo>
                  <a:lnTo>
                    <a:pt x="55103" y="15054"/>
                  </a:lnTo>
                  <a:lnTo>
                    <a:pt x="56037" y="15433"/>
                  </a:lnTo>
                  <a:lnTo>
                    <a:pt x="56953" y="15812"/>
                  </a:lnTo>
                  <a:lnTo>
                    <a:pt x="57835" y="16197"/>
                  </a:lnTo>
                  <a:lnTo>
                    <a:pt x="58717" y="16576"/>
                  </a:lnTo>
                  <a:lnTo>
                    <a:pt x="59564" y="16955"/>
                  </a:lnTo>
                  <a:lnTo>
                    <a:pt x="60394" y="17334"/>
                  </a:lnTo>
                  <a:lnTo>
                    <a:pt x="61206" y="17707"/>
                  </a:lnTo>
                  <a:lnTo>
                    <a:pt x="62002" y="18080"/>
                  </a:lnTo>
                  <a:lnTo>
                    <a:pt x="62762" y="18454"/>
                  </a:lnTo>
                  <a:lnTo>
                    <a:pt x="63489" y="18821"/>
                  </a:lnTo>
                  <a:lnTo>
                    <a:pt x="64215" y="19182"/>
                  </a:lnTo>
                  <a:lnTo>
                    <a:pt x="64906" y="19544"/>
                  </a:lnTo>
                  <a:lnTo>
                    <a:pt x="65563" y="19894"/>
                  </a:lnTo>
                  <a:lnTo>
                    <a:pt x="66203" y="20244"/>
                  </a:lnTo>
                  <a:lnTo>
                    <a:pt x="66808" y="20588"/>
                  </a:lnTo>
                  <a:lnTo>
                    <a:pt x="67379" y="20926"/>
                  </a:lnTo>
                  <a:lnTo>
                    <a:pt x="67932" y="21252"/>
                  </a:lnTo>
                  <a:lnTo>
                    <a:pt x="68468" y="21573"/>
                  </a:lnTo>
                  <a:lnTo>
                    <a:pt x="69125" y="21987"/>
                  </a:lnTo>
                  <a:lnTo>
                    <a:pt x="69765" y="22401"/>
                  </a:lnTo>
                  <a:lnTo>
                    <a:pt x="70405" y="22815"/>
                  </a:lnTo>
                  <a:lnTo>
                    <a:pt x="71010" y="23235"/>
                  </a:lnTo>
                  <a:lnTo>
                    <a:pt x="90755" y="19369"/>
                  </a:lnTo>
                  <a:lnTo>
                    <a:pt x="91481" y="19229"/>
                  </a:lnTo>
                  <a:lnTo>
                    <a:pt x="92207" y="19095"/>
                  </a:lnTo>
                  <a:lnTo>
                    <a:pt x="93729" y="18827"/>
                  </a:lnTo>
                  <a:lnTo>
                    <a:pt x="95285" y="18553"/>
                  </a:lnTo>
                  <a:lnTo>
                    <a:pt x="96841" y="18279"/>
                  </a:lnTo>
                  <a:lnTo>
                    <a:pt x="97619" y="18139"/>
                  </a:lnTo>
                  <a:lnTo>
                    <a:pt x="98397" y="17999"/>
                  </a:lnTo>
                  <a:lnTo>
                    <a:pt x="99140" y="17847"/>
                  </a:lnTo>
                  <a:lnTo>
                    <a:pt x="99884" y="17696"/>
                  </a:lnTo>
                  <a:lnTo>
                    <a:pt x="100610" y="17544"/>
                  </a:lnTo>
                  <a:lnTo>
                    <a:pt x="101302" y="17381"/>
                  </a:lnTo>
                  <a:lnTo>
                    <a:pt x="101976" y="17212"/>
                  </a:lnTo>
                  <a:lnTo>
                    <a:pt x="102616" y="17043"/>
                  </a:lnTo>
                  <a:lnTo>
                    <a:pt x="103169" y="16891"/>
                  </a:lnTo>
                  <a:lnTo>
                    <a:pt x="103636" y="16774"/>
                  </a:lnTo>
                  <a:lnTo>
                    <a:pt x="104033" y="16687"/>
                  </a:lnTo>
                  <a:lnTo>
                    <a:pt x="104345" y="16617"/>
                  </a:lnTo>
                  <a:lnTo>
                    <a:pt x="104604" y="16565"/>
                  </a:lnTo>
                  <a:lnTo>
                    <a:pt x="104777" y="16524"/>
                  </a:lnTo>
                  <a:lnTo>
                    <a:pt x="104898" y="16483"/>
                  </a:lnTo>
                  <a:lnTo>
                    <a:pt x="104950" y="16465"/>
                  </a:lnTo>
                  <a:lnTo>
                    <a:pt x="104967" y="16442"/>
                  </a:lnTo>
                  <a:lnTo>
                    <a:pt x="104984" y="16425"/>
                  </a:lnTo>
                  <a:lnTo>
                    <a:pt x="104984" y="16395"/>
                  </a:lnTo>
                  <a:lnTo>
                    <a:pt x="104950" y="16343"/>
                  </a:lnTo>
                  <a:lnTo>
                    <a:pt x="104881" y="16267"/>
                  </a:lnTo>
                  <a:lnTo>
                    <a:pt x="104760" y="16168"/>
                  </a:lnTo>
                  <a:lnTo>
                    <a:pt x="104604" y="16040"/>
                  </a:lnTo>
                  <a:lnTo>
                    <a:pt x="104414" y="15877"/>
                  </a:lnTo>
                  <a:lnTo>
                    <a:pt x="104189" y="15678"/>
                  </a:lnTo>
                  <a:lnTo>
                    <a:pt x="103947" y="15433"/>
                  </a:lnTo>
                  <a:lnTo>
                    <a:pt x="103601" y="15089"/>
                  </a:lnTo>
                  <a:lnTo>
                    <a:pt x="103221" y="14751"/>
                  </a:lnTo>
                  <a:lnTo>
                    <a:pt x="102806" y="14407"/>
                  </a:lnTo>
                  <a:lnTo>
                    <a:pt x="102339" y="14063"/>
                  </a:lnTo>
                  <a:lnTo>
                    <a:pt x="101855" y="13725"/>
                  </a:lnTo>
                  <a:lnTo>
                    <a:pt x="101319" y="13381"/>
                  </a:lnTo>
                  <a:lnTo>
                    <a:pt x="100766" y="13037"/>
                  </a:lnTo>
                  <a:lnTo>
                    <a:pt x="100160" y="12693"/>
                  </a:lnTo>
                  <a:lnTo>
                    <a:pt x="99538" y="12355"/>
                  </a:lnTo>
                  <a:lnTo>
                    <a:pt x="98898" y="12011"/>
                  </a:lnTo>
                  <a:lnTo>
                    <a:pt x="98224" y="11673"/>
                  </a:lnTo>
                  <a:lnTo>
                    <a:pt x="97515" y="11335"/>
                  </a:lnTo>
                  <a:lnTo>
                    <a:pt x="96806" y="11002"/>
                  </a:lnTo>
                  <a:lnTo>
                    <a:pt x="96063" y="10670"/>
                  </a:lnTo>
                  <a:lnTo>
                    <a:pt x="95302" y="10338"/>
                  </a:lnTo>
                  <a:lnTo>
                    <a:pt x="94524" y="10011"/>
                  </a:lnTo>
                  <a:lnTo>
                    <a:pt x="93746" y="9690"/>
                  </a:lnTo>
                  <a:lnTo>
                    <a:pt x="92933" y="9370"/>
                  </a:lnTo>
                  <a:lnTo>
                    <a:pt x="92138" y="9049"/>
                  </a:lnTo>
                  <a:lnTo>
                    <a:pt x="91308" y="8740"/>
                  </a:lnTo>
                  <a:lnTo>
                    <a:pt x="90478" y="8431"/>
                  </a:lnTo>
                  <a:lnTo>
                    <a:pt x="89648" y="8128"/>
                  </a:lnTo>
                  <a:lnTo>
                    <a:pt x="88818" y="7825"/>
                  </a:lnTo>
                  <a:lnTo>
                    <a:pt x="87988" y="7533"/>
                  </a:lnTo>
                  <a:lnTo>
                    <a:pt x="87141" y="7242"/>
                  </a:lnTo>
                  <a:lnTo>
                    <a:pt x="86311" y="6962"/>
                  </a:lnTo>
                  <a:lnTo>
                    <a:pt x="84669" y="6414"/>
                  </a:lnTo>
                  <a:lnTo>
                    <a:pt x="83043" y="5895"/>
                  </a:lnTo>
                  <a:lnTo>
                    <a:pt x="81470" y="5405"/>
                  </a:lnTo>
                  <a:lnTo>
                    <a:pt x="80139" y="5003"/>
                  </a:lnTo>
                  <a:lnTo>
                    <a:pt x="78790" y="4612"/>
                  </a:lnTo>
                  <a:lnTo>
                    <a:pt x="77407" y="4227"/>
                  </a:lnTo>
                  <a:lnTo>
                    <a:pt x="76006" y="3848"/>
                  </a:lnTo>
                  <a:lnTo>
                    <a:pt x="75280" y="3662"/>
                  </a:lnTo>
                  <a:lnTo>
                    <a:pt x="74571" y="3481"/>
                  </a:lnTo>
                  <a:lnTo>
                    <a:pt x="73845" y="3300"/>
                  </a:lnTo>
                  <a:lnTo>
                    <a:pt x="73102" y="3125"/>
                  </a:lnTo>
                  <a:lnTo>
                    <a:pt x="72358" y="2950"/>
                  </a:lnTo>
                  <a:lnTo>
                    <a:pt x="71615" y="2781"/>
                  </a:lnTo>
                  <a:lnTo>
                    <a:pt x="70854" y="2612"/>
                  </a:lnTo>
                  <a:lnTo>
                    <a:pt x="70093" y="2449"/>
                  </a:lnTo>
                  <a:lnTo>
                    <a:pt x="69333" y="2291"/>
                  </a:lnTo>
                  <a:lnTo>
                    <a:pt x="68555" y="2134"/>
                  </a:lnTo>
                  <a:lnTo>
                    <a:pt x="67776" y="1982"/>
                  </a:lnTo>
                  <a:lnTo>
                    <a:pt x="66998" y="1831"/>
                  </a:lnTo>
                  <a:lnTo>
                    <a:pt x="66203" y="1691"/>
                  </a:lnTo>
                  <a:lnTo>
                    <a:pt x="65408" y="1551"/>
                  </a:lnTo>
                  <a:lnTo>
                    <a:pt x="64595" y="1417"/>
                  </a:lnTo>
                  <a:lnTo>
                    <a:pt x="63800" y="1283"/>
                  </a:lnTo>
                  <a:lnTo>
                    <a:pt x="62970" y="1160"/>
                  </a:lnTo>
                  <a:lnTo>
                    <a:pt x="62157" y="1038"/>
                  </a:lnTo>
                  <a:lnTo>
                    <a:pt x="61327" y="921"/>
                  </a:lnTo>
                  <a:lnTo>
                    <a:pt x="60497" y="810"/>
                  </a:lnTo>
                  <a:lnTo>
                    <a:pt x="59650" y="705"/>
                  </a:lnTo>
                  <a:lnTo>
                    <a:pt x="58803" y="606"/>
                  </a:lnTo>
                  <a:lnTo>
                    <a:pt x="57956" y="513"/>
                  </a:lnTo>
                  <a:lnTo>
                    <a:pt x="57109" y="420"/>
                  </a:lnTo>
                  <a:lnTo>
                    <a:pt x="56123" y="332"/>
                  </a:lnTo>
                  <a:lnTo>
                    <a:pt x="55155" y="251"/>
                  </a:lnTo>
                  <a:lnTo>
                    <a:pt x="54187" y="181"/>
                  </a:lnTo>
                  <a:lnTo>
                    <a:pt x="53218" y="128"/>
                  </a:lnTo>
                  <a:lnTo>
                    <a:pt x="52267" y="82"/>
                  </a:lnTo>
                  <a:lnTo>
                    <a:pt x="51299" y="47"/>
                  </a:lnTo>
                  <a:lnTo>
                    <a:pt x="50331" y="17"/>
                  </a:lnTo>
                  <a:lnTo>
                    <a:pt x="49380" y="6"/>
                  </a:lnTo>
                  <a:lnTo>
                    <a:pt x="48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-2177214" y="1403840"/>
              <a:ext cx="999794" cy="924684"/>
            </a:xfrm>
            <a:custGeom>
              <a:avLst/>
              <a:gdLst/>
              <a:ahLst/>
              <a:cxnLst/>
              <a:rect l="l" t="t" r="r" b="b"/>
              <a:pathLst>
                <a:path w="94387" h="32278" extrusionOk="0">
                  <a:moveTo>
                    <a:pt x="41531" y="0"/>
                  </a:moveTo>
                  <a:lnTo>
                    <a:pt x="40701" y="6"/>
                  </a:lnTo>
                  <a:lnTo>
                    <a:pt x="39854" y="18"/>
                  </a:lnTo>
                  <a:lnTo>
                    <a:pt x="39007" y="41"/>
                  </a:lnTo>
                  <a:lnTo>
                    <a:pt x="38177" y="76"/>
                  </a:lnTo>
                  <a:lnTo>
                    <a:pt x="37347" y="128"/>
                  </a:lnTo>
                  <a:lnTo>
                    <a:pt x="36517" y="192"/>
                  </a:lnTo>
                  <a:lnTo>
                    <a:pt x="36119" y="227"/>
                  </a:lnTo>
                  <a:lnTo>
                    <a:pt x="35704" y="268"/>
                  </a:lnTo>
                  <a:lnTo>
                    <a:pt x="34546" y="397"/>
                  </a:lnTo>
                  <a:lnTo>
                    <a:pt x="33405" y="531"/>
                  </a:lnTo>
                  <a:lnTo>
                    <a:pt x="32246" y="682"/>
                  </a:lnTo>
                  <a:lnTo>
                    <a:pt x="31088" y="840"/>
                  </a:lnTo>
                  <a:lnTo>
                    <a:pt x="29947" y="1009"/>
                  </a:lnTo>
                  <a:lnTo>
                    <a:pt x="28806" y="1189"/>
                  </a:lnTo>
                  <a:lnTo>
                    <a:pt x="27647" y="1376"/>
                  </a:lnTo>
                  <a:lnTo>
                    <a:pt x="26506" y="1568"/>
                  </a:lnTo>
                  <a:lnTo>
                    <a:pt x="25365" y="1773"/>
                  </a:lnTo>
                  <a:lnTo>
                    <a:pt x="24224" y="1982"/>
                  </a:lnTo>
                  <a:lnTo>
                    <a:pt x="23083" y="2204"/>
                  </a:lnTo>
                  <a:lnTo>
                    <a:pt x="21942" y="2426"/>
                  </a:lnTo>
                  <a:lnTo>
                    <a:pt x="20818" y="2653"/>
                  </a:lnTo>
                  <a:lnTo>
                    <a:pt x="19677" y="2886"/>
                  </a:lnTo>
                  <a:lnTo>
                    <a:pt x="18553" y="3119"/>
                  </a:lnTo>
                  <a:lnTo>
                    <a:pt x="17429" y="3358"/>
                  </a:lnTo>
                  <a:lnTo>
                    <a:pt x="15181" y="3848"/>
                  </a:lnTo>
                  <a:lnTo>
                    <a:pt x="12951" y="4338"/>
                  </a:lnTo>
                  <a:lnTo>
                    <a:pt x="8559" y="5323"/>
                  </a:lnTo>
                  <a:lnTo>
                    <a:pt x="6381" y="5801"/>
                  </a:lnTo>
                  <a:lnTo>
                    <a:pt x="4237" y="6268"/>
                  </a:lnTo>
                  <a:lnTo>
                    <a:pt x="3165" y="6495"/>
                  </a:lnTo>
                  <a:lnTo>
                    <a:pt x="2110" y="6717"/>
                  </a:lnTo>
                  <a:lnTo>
                    <a:pt x="1055" y="6927"/>
                  </a:lnTo>
                  <a:lnTo>
                    <a:pt x="1" y="7137"/>
                  </a:lnTo>
                  <a:lnTo>
                    <a:pt x="744" y="7061"/>
                  </a:lnTo>
                  <a:lnTo>
                    <a:pt x="1488" y="6985"/>
                  </a:lnTo>
                  <a:lnTo>
                    <a:pt x="2231" y="6927"/>
                  </a:lnTo>
                  <a:lnTo>
                    <a:pt x="2975" y="6874"/>
                  </a:lnTo>
                  <a:lnTo>
                    <a:pt x="3718" y="6833"/>
                  </a:lnTo>
                  <a:lnTo>
                    <a:pt x="4461" y="6798"/>
                  </a:lnTo>
                  <a:lnTo>
                    <a:pt x="5205" y="6775"/>
                  </a:lnTo>
                  <a:lnTo>
                    <a:pt x="5948" y="6758"/>
                  </a:lnTo>
                  <a:lnTo>
                    <a:pt x="6692" y="6752"/>
                  </a:lnTo>
                  <a:lnTo>
                    <a:pt x="7435" y="6752"/>
                  </a:lnTo>
                  <a:lnTo>
                    <a:pt x="8162" y="6758"/>
                  </a:lnTo>
                  <a:lnTo>
                    <a:pt x="8905" y="6775"/>
                  </a:lnTo>
                  <a:lnTo>
                    <a:pt x="9648" y="6798"/>
                  </a:lnTo>
                  <a:lnTo>
                    <a:pt x="10392" y="6828"/>
                  </a:lnTo>
                  <a:lnTo>
                    <a:pt x="11118" y="6868"/>
                  </a:lnTo>
                  <a:lnTo>
                    <a:pt x="11862" y="6909"/>
                  </a:lnTo>
                  <a:lnTo>
                    <a:pt x="12588" y="6962"/>
                  </a:lnTo>
                  <a:lnTo>
                    <a:pt x="13314" y="7020"/>
                  </a:lnTo>
                  <a:lnTo>
                    <a:pt x="14057" y="7090"/>
                  </a:lnTo>
                  <a:lnTo>
                    <a:pt x="14766" y="7160"/>
                  </a:lnTo>
                  <a:lnTo>
                    <a:pt x="15492" y="7236"/>
                  </a:lnTo>
                  <a:lnTo>
                    <a:pt x="16219" y="7323"/>
                  </a:lnTo>
                  <a:lnTo>
                    <a:pt x="16928" y="7411"/>
                  </a:lnTo>
                  <a:lnTo>
                    <a:pt x="17654" y="7510"/>
                  </a:lnTo>
                  <a:lnTo>
                    <a:pt x="18363" y="7609"/>
                  </a:lnTo>
                  <a:lnTo>
                    <a:pt x="19071" y="7714"/>
                  </a:lnTo>
                  <a:lnTo>
                    <a:pt x="19763" y="7830"/>
                  </a:lnTo>
                  <a:lnTo>
                    <a:pt x="20472" y="7947"/>
                  </a:lnTo>
                  <a:lnTo>
                    <a:pt x="21164" y="8064"/>
                  </a:lnTo>
                  <a:lnTo>
                    <a:pt x="21855" y="8192"/>
                  </a:lnTo>
                  <a:lnTo>
                    <a:pt x="22547" y="8320"/>
                  </a:lnTo>
                  <a:lnTo>
                    <a:pt x="23221" y="8460"/>
                  </a:lnTo>
                  <a:lnTo>
                    <a:pt x="23895" y="8594"/>
                  </a:lnTo>
                  <a:lnTo>
                    <a:pt x="24570" y="8740"/>
                  </a:lnTo>
                  <a:lnTo>
                    <a:pt x="25244" y="8886"/>
                  </a:lnTo>
                  <a:lnTo>
                    <a:pt x="25901" y="9037"/>
                  </a:lnTo>
                  <a:lnTo>
                    <a:pt x="26558" y="9189"/>
                  </a:lnTo>
                  <a:lnTo>
                    <a:pt x="27198" y="9346"/>
                  </a:lnTo>
                  <a:lnTo>
                    <a:pt x="27837" y="9510"/>
                  </a:lnTo>
                  <a:lnTo>
                    <a:pt x="28477" y="9673"/>
                  </a:lnTo>
                  <a:lnTo>
                    <a:pt x="29739" y="10005"/>
                  </a:lnTo>
                  <a:lnTo>
                    <a:pt x="30967" y="10349"/>
                  </a:lnTo>
                  <a:lnTo>
                    <a:pt x="32160" y="10699"/>
                  </a:lnTo>
                  <a:lnTo>
                    <a:pt x="33336" y="11055"/>
                  </a:lnTo>
                  <a:lnTo>
                    <a:pt x="34477" y="11422"/>
                  </a:lnTo>
                  <a:lnTo>
                    <a:pt x="35583" y="11784"/>
                  </a:lnTo>
                  <a:lnTo>
                    <a:pt x="36638" y="12157"/>
                  </a:lnTo>
                  <a:lnTo>
                    <a:pt x="37675" y="12524"/>
                  </a:lnTo>
                  <a:lnTo>
                    <a:pt x="38678" y="12897"/>
                  </a:lnTo>
                  <a:lnTo>
                    <a:pt x="39629" y="13264"/>
                  </a:lnTo>
                  <a:lnTo>
                    <a:pt x="40545" y="13626"/>
                  </a:lnTo>
                  <a:lnTo>
                    <a:pt x="41427" y="13987"/>
                  </a:lnTo>
                  <a:lnTo>
                    <a:pt x="42413" y="14407"/>
                  </a:lnTo>
                  <a:lnTo>
                    <a:pt x="43381" y="14833"/>
                  </a:lnTo>
                  <a:lnTo>
                    <a:pt x="44332" y="15270"/>
                  </a:lnTo>
                  <a:lnTo>
                    <a:pt x="45266" y="15707"/>
                  </a:lnTo>
                  <a:lnTo>
                    <a:pt x="46182" y="16162"/>
                  </a:lnTo>
                  <a:lnTo>
                    <a:pt x="47064" y="16617"/>
                  </a:lnTo>
                  <a:lnTo>
                    <a:pt x="47946" y="17078"/>
                  </a:lnTo>
                  <a:lnTo>
                    <a:pt x="48793" y="17550"/>
                  </a:lnTo>
                  <a:lnTo>
                    <a:pt x="49605" y="18022"/>
                  </a:lnTo>
                  <a:lnTo>
                    <a:pt x="50418" y="18506"/>
                  </a:lnTo>
                  <a:lnTo>
                    <a:pt x="51179" y="18990"/>
                  </a:lnTo>
                  <a:lnTo>
                    <a:pt x="51940" y="19486"/>
                  </a:lnTo>
                  <a:lnTo>
                    <a:pt x="52648" y="19981"/>
                  </a:lnTo>
                  <a:lnTo>
                    <a:pt x="53340" y="20483"/>
                  </a:lnTo>
                  <a:lnTo>
                    <a:pt x="54014" y="20990"/>
                  </a:lnTo>
                  <a:lnTo>
                    <a:pt x="54637" y="21497"/>
                  </a:lnTo>
                  <a:lnTo>
                    <a:pt x="55242" y="22010"/>
                  </a:lnTo>
                  <a:lnTo>
                    <a:pt x="55812" y="22529"/>
                  </a:lnTo>
                  <a:lnTo>
                    <a:pt x="56348" y="23054"/>
                  </a:lnTo>
                  <a:lnTo>
                    <a:pt x="56850" y="23573"/>
                  </a:lnTo>
                  <a:lnTo>
                    <a:pt x="57317" y="24103"/>
                  </a:lnTo>
                  <a:lnTo>
                    <a:pt x="57749" y="24634"/>
                  </a:lnTo>
                  <a:lnTo>
                    <a:pt x="58147" y="25165"/>
                  </a:lnTo>
                  <a:lnTo>
                    <a:pt x="58510" y="25701"/>
                  </a:lnTo>
                  <a:lnTo>
                    <a:pt x="58821" y="26237"/>
                  </a:lnTo>
                  <a:lnTo>
                    <a:pt x="59098" y="26774"/>
                  </a:lnTo>
                  <a:lnTo>
                    <a:pt x="59340" y="27316"/>
                  </a:lnTo>
                  <a:lnTo>
                    <a:pt x="59443" y="27584"/>
                  </a:lnTo>
                  <a:lnTo>
                    <a:pt x="59530" y="27852"/>
                  </a:lnTo>
                  <a:lnTo>
                    <a:pt x="59616" y="28126"/>
                  </a:lnTo>
                  <a:lnTo>
                    <a:pt x="59685" y="28395"/>
                  </a:lnTo>
                  <a:lnTo>
                    <a:pt x="59737" y="28669"/>
                  </a:lnTo>
                  <a:lnTo>
                    <a:pt x="59789" y="28937"/>
                  </a:lnTo>
                  <a:lnTo>
                    <a:pt x="59824" y="29211"/>
                  </a:lnTo>
                  <a:lnTo>
                    <a:pt x="59858" y="29479"/>
                  </a:lnTo>
                  <a:lnTo>
                    <a:pt x="59876" y="29747"/>
                  </a:lnTo>
                  <a:lnTo>
                    <a:pt x="59876" y="30021"/>
                  </a:lnTo>
                  <a:lnTo>
                    <a:pt x="59858" y="30301"/>
                  </a:lnTo>
                  <a:lnTo>
                    <a:pt x="59841" y="30581"/>
                  </a:lnTo>
                  <a:lnTo>
                    <a:pt x="59806" y="30867"/>
                  </a:lnTo>
                  <a:lnTo>
                    <a:pt x="59737" y="31153"/>
                  </a:lnTo>
                  <a:lnTo>
                    <a:pt x="59668" y="31438"/>
                  </a:lnTo>
                  <a:lnTo>
                    <a:pt x="59582" y="31718"/>
                  </a:lnTo>
                  <a:lnTo>
                    <a:pt x="59478" y="32004"/>
                  </a:lnTo>
                  <a:lnTo>
                    <a:pt x="59357" y="32278"/>
                  </a:lnTo>
                  <a:lnTo>
                    <a:pt x="80744" y="28086"/>
                  </a:lnTo>
                  <a:lnTo>
                    <a:pt x="81315" y="27975"/>
                  </a:lnTo>
                  <a:lnTo>
                    <a:pt x="81903" y="27870"/>
                  </a:lnTo>
                  <a:lnTo>
                    <a:pt x="83061" y="27666"/>
                  </a:lnTo>
                  <a:lnTo>
                    <a:pt x="84237" y="27468"/>
                  </a:lnTo>
                  <a:lnTo>
                    <a:pt x="85395" y="27275"/>
                  </a:lnTo>
                  <a:lnTo>
                    <a:pt x="86537" y="27089"/>
                  </a:lnTo>
                  <a:lnTo>
                    <a:pt x="87626" y="26890"/>
                  </a:lnTo>
                  <a:lnTo>
                    <a:pt x="88162" y="26791"/>
                  </a:lnTo>
                  <a:lnTo>
                    <a:pt x="88698" y="26686"/>
                  </a:lnTo>
                  <a:lnTo>
                    <a:pt x="89199" y="26581"/>
                  </a:lnTo>
                  <a:lnTo>
                    <a:pt x="89701" y="26476"/>
                  </a:lnTo>
                  <a:lnTo>
                    <a:pt x="90167" y="26360"/>
                  </a:lnTo>
                  <a:lnTo>
                    <a:pt x="90634" y="26243"/>
                  </a:lnTo>
                  <a:lnTo>
                    <a:pt x="91067" y="26121"/>
                  </a:lnTo>
                  <a:lnTo>
                    <a:pt x="91499" y="25998"/>
                  </a:lnTo>
                  <a:lnTo>
                    <a:pt x="91896" y="25864"/>
                  </a:lnTo>
                  <a:lnTo>
                    <a:pt x="92260" y="25724"/>
                  </a:lnTo>
                  <a:lnTo>
                    <a:pt x="92605" y="25579"/>
                  </a:lnTo>
                  <a:lnTo>
                    <a:pt x="92917" y="25427"/>
                  </a:lnTo>
                  <a:lnTo>
                    <a:pt x="93211" y="25264"/>
                  </a:lnTo>
                  <a:lnTo>
                    <a:pt x="93470" y="25095"/>
                  </a:lnTo>
                  <a:lnTo>
                    <a:pt x="93712" y="24914"/>
                  </a:lnTo>
                  <a:lnTo>
                    <a:pt x="93902" y="24727"/>
                  </a:lnTo>
                  <a:lnTo>
                    <a:pt x="93989" y="24634"/>
                  </a:lnTo>
                  <a:lnTo>
                    <a:pt x="94058" y="24529"/>
                  </a:lnTo>
                  <a:lnTo>
                    <a:pt x="94127" y="24430"/>
                  </a:lnTo>
                  <a:lnTo>
                    <a:pt x="94196" y="24325"/>
                  </a:lnTo>
                  <a:lnTo>
                    <a:pt x="94248" y="24214"/>
                  </a:lnTo>
                  <a:lnTo>
                    <a:pt x="94282" y="24103"/>
                  </a:lnTo>
                  <a:lnTo>
                    <a:pt x="94317" y="23993"/>
                  </a:lnTo>
                  <a:lnTo>
                    <a:pt x="94334" y="23876"/>
                  </a:lnTo>
                  <a:lnTo>
                    <a:pt x="94369" y="23497"/>
                  </a:lnTo>
                  <a:lnTo>
                    <a:pt x="94386" y="23118"/>
                  </a:lnTo>
                  <a:lnTo>
                    <a:pt x="94386" y="22739"/>
                  </a:lnTo>
                  <a:lnTo>
                    <a:pt x="94352" y="22360"/>
                  </a:lnTo>
                  <a:lnTo>
                    <a:pt x="94300" y="21981"/>
                  </a:lnTo>
                  <a:lnTo>
                    <a:pt x="94231" y="21596"/>
                  </a:lnTo>
                  <a:lnTo>
                    <a:pt x="94127" y="21217"/>
                  </a:lnTo>
                  <a:lnTo>
                    <a:pt x="94006" y="20833"/>
                  </a:lnTo>
                  <a:lnTo>
                    <a:pt x="93868" y="20454"/>
                  </a:lnTo>
                  <a:lnTo>
                    <a:pt x="93712" y="20069"/>
                  </a:lnTo>
                  <a:lnTo>
                    <a:pt x="93539" y="19690"/>
                  </a:lnTo>
                  <a:lnTo>
                    <a:pt x="93332" y="19305"/>
                  </a:lnTo>
                  <a:lnTo>
                    <a:pt x="93107" y="18926"/>
                  </a:lnTo>
                  <a:lnTo>
                    <a:pt x="92865" y="18541"/>
                  </a:lnTo>
                  <a:lnTo>
                    <a:pt x="92605" y="18162"/>
                  </a:lnTo>
                  <a:lnTo>
                    <a:pt x="92329" y="17777"/>
                  </a:lnTo>
                  <a:lnTo>
                    <a:pt x="92035" y="17398"/>
                  </a:lnTo>
                  <a:lnTo>
                    <a:pt x="91706" y="17019"/>
                  </a:lnTo>
                  <a:lnTo>
                    <a:pt x="91378" y="16646"/>
                  </a:lnTo>
                  <a:lnTo>
                    <a:pt x="91015" y="16267"/>
                  </a:lnTo>
                  <a:lnTo>
                    <a:pt x="90652" y="15894"/>
                  </a:lnTo>
                  <a:lnTo>
                    <a:pt x="90254" y="15515"/>
                  </a:lnTo>
                  <a:lnTo>
                    <a:pt x="89856" y="15142"/>
                  </a:lnTo>
                  <a:lnTo>
                    <a:pt x="89424" y="14775"/>
                  </a:lnTo>
                  <a:lnTo>
                    <a:pt x="88974" y="14401"/>
                  </a:lnTo>
                  <a:lnTo>
                    <a:pt x="88525" y="14034"/>
                  </a:lnTo>
                  <a:lnTo>
                    <a:pt x="88041" y="13667"/>
                  </a:lnTo>
                  <a:lnTo>
                    <a:pt x="87557" y="13305"/>
                  </a:lnTo>
                  <a:lnTo>
                    <a:pt x="87038" y="12944"/>
                  </a:lnTo>
                  <a:lnTo>
                    <a:pt x="86519" y="12582"/>
                  </a:lnTo>
                  <a:lnTo>
                    <a:pt x="85983" y="12227"/>
                  </a:lnTo>
                  <a:lnTo>
                    <a:pt x="85430" y="11871"/>
                  </a:lnTo>
                  <a:lnTo>
                    <a:pt x="84859" y="11521"/>
                  </a:lnTo>
                  <a:lnTo>
                    <a:pt x="84272" y="11171"/>
                  </a:lnTo>
                  <a:lnTo>
                    <a:pt x="83666" y="10822"/>
                  </a:lnTo>
                  <a:lnTo>
                    <a:pt x="83061" y="10483"/>
                  </a:lnTo>
                  <a:lnTo>
                    <a:pt x="82439" y="10139"/>
                  </a:lnTo>
                  <a:lnTo>
                    <a:pt x="81799" y="9801"/>
                  </a:lnTo>
                  <a:lnTo>
                    <a:pt x="81142" y="9469"/>
                  </a:lnTo>
                  <a:lnTo>
                    <a:pt x="80468" y="9136"/>
                  </a:lnTo>
                  <a:lnTo>
                    <a:pt x="79794" y="8810"/>
                  </a:lnTo>
                  <a:lnTo>
                    <a:pt x="79102" y="8489"/>
                  </a:lnTo>
                  <a:lnTo>
                    <a:pt x="78393" y="8169"/>
                  </a:lnTo>
                  <a:lnTo>
                    <a:pt x="77684" y="7854"/>
                  </a:lnTo>
                  <a:lnTo>
                    <a:pt x="76958" y="7539"/>
                  </a:lnTo>
                  <a:lnTo>
                    <a:pt x="76215" y="7230"/>
                  </a:lnTo>
                  <a:lnTo>
                    <a:pt x="75471" y="6927"/>
                  </a:lnTo>
                  <a:lnTo>
                    <a:pt x="74710" y="6629"/>
                  </a:lnTo>
                  <a:lnTo>
                    <a:pt x="73932" y="6338"/>
                  </a:lnTo>
                  <a:lnTo>
                    <a:pt x="73154" y="6046"/>
                  </a:lnTo>
                  <a:lnTo>
                    <a:pt x="72359" y="5761"/>
                  </a:lnTo>
                  <a:lnTo>
                    <a:pt x="71546" y="5481"/>
                  </a:lnTo>
                  <a:lnTo>
                    <a:pt x="70734" y="5201"/>
                  </a:lnTo>
                  <a:lnTo>
                    <a:pt x="69921" y="4933"/>
                  </a:lnTo>
                  <a:lnTo>
                    <a:pt x="69091" y="4664"/>
                  </a:lnTo>
                  <a:lnTo>
                    <a:pt x="68244" y="4408"/>
                  </a:lnTo>
                  <a:lnTo>
                    <a:pt x="67397" y="4151"/>
                  </a:lnTo>
                  <a:lnTo>
                    <a:pt x="66532" y="3901"/>
                  </a:lnTo>
                  <a:lnTo>
                    <a:pt x="65668" y="3662"/>
                  </a:lnTo>
                  <a:lnTo>
                    <a:pt x="64803" y="3423"/>
                  </a:lnTo>
                  <a:lnTo>
                    <a:pt x="63921" y="3189"/>
                  </a:lnTo>
                  <a:lnTo>
                    <a:pt x="63022" y="2962"/>
                  </a:lnTo>
                  <a:lnTo>
                    <a:pt x="62123" y="2740"/>
                  </a:lnTo>
                  <a:lnTo>
                    <a:pt x="61224" y="2531"/>
                  </a:lnTo>
                  <a:lnTo>
                    <a:pt x="60567" y="2373"/>
                  </a:lnTo>
                  <a:lnTo>
                    <a:pt x="59876" y="2221"/>
                  </a:lnTo>
                  <a:lnTo>
                    <a:pt x="59184" y="2076"/>
                  </a:lnTo>
                  <a:lnTo>
                    <a:pt x="58475" y="1924"/>
                  </a:lnTo>
                  <a:lnTo>
                    <a:pt x="57749" y="1778"/>
                  </a:lnTo>
                  <a:lnTo>
                    <a:pt x="57005" y="1638"/>
                  </a:lnTo>
                  <a:lnTo>
                    <a:pt x="56262" y="1493"/>
                  </a:lnTo>
                  <a:lnTo>
                    <a:pt x="55501" y="1359"/>
                  </a:lnTo>
                  <a:lnTo>
                    <a:pt x="54723" y="1224"/>
                  </a:lnTo>
                  <a:lnTo>
                    <a:pt x="53945" y="1096"/>
                  </a:lnTo>
                  <a:lnTo>
                    <a:pt x="53167" y="974"/>
                  </a:lnTo>
                  <a:lnTo>
                    <a:pt x="52354" y="857"/>
                  </a:lnTo>
                  <a:lnTo>
                    <a:pt x="51559" y="746"/>
                  </a:lnTo>
                  <a:lnTo>
                    <a:pt x="50747" y="641"/>
                  </a:lnTo>
                  <a:lnTo>
                    <a:pt x="49917" y="542"/>
                  </a:lnTo>
                  <a:lnTo>
                    <a:pt x="49104" y="449"/>
                  </a:lnTo>
                  <a:lnTo>
                    <a:pt x="48274" y="362"/>
                  </a:lnTo>
                  <a:lnTo>
                    <a:pt x="47427" y="286"/>
                  </a:lnTo>
                  <a:lnTo>
                    <a:pt x="46597" y="216"/>
                  </a:lnTo>
                  <a:lnTo>
                    <a:pt x="45750" y="157"/>
                  </a:lnTo>
                  <a:lnTo>
                    <a:pt x="44920" y="105"/>
                  </a:lnTo>
                  <a:lnTo>
                    <a:pt x="44073" y="64"/>
                  </a:lnTo>
                  <a:lnTo>
                    <a:pt x="43225" y="35"/>
                  </a:lnTo>
                  <a:lnTo>
                    <a:pt x="42378" y="12"/>
                  </a:lnTo>
                  <a:lnTo>
                    <a:pt x="41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-2691874" y="2129692"/>
              <a:ext cx="884601" cy="1045462"/>
            </a:xfrm>
            <a:custGeom>
              <a:avLst/>
              <a:gdLst/>
              <a:ahLst/>
              <a:cxnLst/>
              <a:rect l="l" t="t" r="r" b="b"/>
              <a:pathLst>
                <a:path w="83512" h="36494" extrusionOk="0">
                  <a:moveTo>
                    <a:pt x="35272" y="1"/>
                  </a:moveTo>
                  <a:lnTo>
                    <a:pt x="34805" y="7"/>
                  </a:lnTo>
                  <a:lnTo>
                    <a:pt x="34304" y="24"/>
                  </a:lnTo>
                  <a:lnTo>
                    <a:pt x="33803" y="59"/>
                  </a:lnTo>
                  <a:lnTo>
                    <a:pt x="33284" y="100"/>
                  </a:lnTo>
                  <a:lnTo>
                    <a:pt x="32748" y="152"/>
                  </a:lnTo>
                  <a:lnTo>
                    <a:pt x="32212" y="216"/>
                  </a:lnTo>
                  <a:lnTo>
                    <a:pt x="31659" y="286"/>
                  </a:lnTo>
                  <a:lnTo>
                    <a:pt x="31088" y="368"/>
                  </a:lnTo>
                  <a:lnTo>
                    <a:pt x="30518" y="461"/>
                  </a:lnTo>
                  <a:lnTo>
                    <a:pt x="29947" y="555"/>
                  </a:lnTo>
                  <a:lnTo>
                    <a:pt x="29376" y="660"/>
                  </a:lnTo>
                  <a:lnTo>
                    <a:pt x="28789" y="765"/>
                  </a:lnTo>
                  <a:lnTo>
                    <a:pt x="28201" y="881"/>
                  </a:lnTo>
                  <a:lnTo>
                    <a:pt x="27613" y="998"/>
                  </a:lnTo>
                  <a:lnTo>
                    <a:pt x="26437" y="1243"/>
                  </a:lnTo>
                  <a:lnTo>
                    <a:pt x="25279" y="1499"/>
                  </a:lnTo>
                  <a:lnTo>
                    <a:pt x="24120" y="1762"/>
                  </a:lnTo>
                  <a:lnTo>
                    <a:pt x="21907" y="2275"/>
                  </a:lnTo>
                  <a:lnTo>
                    <a:pt x="20870" y="2519"/>
                  </a:lnTo>
                  <a:lnTo>
                    <a:pt x="19867" y="2747"/>
                  </a:lnTo>
                  <a:lnTo>
                    <a:pt x="18951" y="2951"/>
                  </a:lnTo>
                  <a:lnTo>
                    <a:pt x="18086" y="3126"/>
                  </a:lnTo>
                  <a:lnTo>
                    <a:pt x="1" y="6671"/>
                  </a:lnTo>
                  <a:lnTo>
                    <a:pt x="814" y="6764"/>
                  </a:lnTo>
                  <a:lnTo>
                    <a:pt x="1626" y="6863"/>
                  </a:lnTo>
                  <a:lnTo>
                    <a:pt x="2439" y="6968"/>
                  </a:lnTo>
                  <a:lnTo>
                    <a:pt x="3234" y="7079"/>
                  </a:lnTo>
                  <a:lnTo>
                    <a:pt x="4029" y="7190"/>
                  </a:lnTo>
                  <a:lnTo>
                    <a:pt x="4825" y="7312"/>
                  </a:lnTo>
                  <a:lnTo>
                    <a:pt x="5603" y="7435"/>
                  </a:lnTo>
                  <a:lnTo>
                    <a:pt x="6381" y="7563"/>
                  </a:lnTo>
                  <a:lnTo>
                    <a:pt x="7159" y="7697"/>
                  </a:lnTo>
                  <a:lnTo>
                    <a:pt x="7920" y="7831"/>
                  </a:lnTo>
                  <a:lnTo>
                    <a:pt x="8680" y="7977"/>
                  </a:lnTo>
                  <a:lnTo>
                    <a:pt x="9424" y="8123"/>
                  </a:lnTo>
                  <a:lnTo>
                    <a:pt x="10167" y="8268"/>
                  </a:lnTo>
                  <a:lnTo>
                    <a:pt x="10911" y="8426"/>
                  </a:lnTo>
                  <a:lnTo>
                    <a:pt x="11637" y="8583"/>
                  </a:lnTo>
                  <a:lnTo>
                    <a:pt x="12363" y="8746"/>
                  </a:lnTo>
                  <a:lnTo>
                    <a:pt x="13089" y="8910"/>
                  </a:lnTo>
                  <a:lnTo>
                    <a:pt x="13798" y="9085"/>
                  </a:lnTo>
                  <a:lnTo>
                    <a:pt x="14507" y="9254"/>
                  </a:lnTo>
                  <a:lnTo>
                    <a:pt x="15199" y="9434"/>
                  </a:lnTo>
                  <a:lnTo>
                    <a:pt x="15890" y="9615"/>
                  </a:lnTo>
                  <a:lnTo>
                    <a:pt x="16582" y="9802"/>
                  </a:lnTo>
                  <a:lnTo>
                    <a:pt x="17256" y="9988"/>
                  </a:lnTo>
                  <a:lnTo>
                    <a:pt x="17931" y="10175"/>
                  </a:lnTo>
                  <a:lnTo>
                    <a:pt x="18605" y="10373"/>
                  </a:lnTo>
                  <a:lnTo>
                    <a:pt x="19262" y="10571"/>
                  </a:lnTo>
                  <a:lnTo>
                    <a:pt x="19902" y="10770"/>
                  </a:lnTo>
                  <a:lnTo>
                    <a:pt x="20559" y="10974"/>
                  </a:lnTo>
                  <a:lnTo>
                    <a:pt x="21198" y="11178"/>
                  </a:lnTo>
                  <a:lnTo>
                    <a:pt x="21821" y="11388"/>
                  </a:lnTo>
                  <a:lnTo>
                    <a:pt x="23066" y="11813"/>
                  </a:lnTo>
                  <a:lnTo>
                    <a:pt x="24276" y="12251"/>
                  </a:lnTo>
                  <a:lnTo>
                    <a:pt x="25469" y="12694"/>
                  </a:lnTo>
                  <a:lnTo>
                    <a:pt x="26627" y="13149"/>
                  </a:lnTo>
                  <a:lnTo>
                    <a:pt x="27751" y="13609"/>
                  </a:lnTo>
                  <a:lnTo>
                    <a:pt x="28858" y="14076"/>
                  </a:lnTo>
                  <a:lnTo>
                    <a:pt x="29930" y="14554"/>
                  </a:lnTo>
                  <a:lnTo>
                    <a:pt x="30984" y="15032"/>
                  </a:lnTo>
                  <a:lnTo>
                    <a:pt x="31987" y="15522"/>
                  </a:lnTo>
                  <a:lnTo>
                    <a:pt x="32973" y="16011"/>
                  </a:lnTo>
                  <a:lnTo>
                    <a:pt x="33941" y="16507"/>
                  </a:lnTo>
                  <a:lnTo>
                    <a:pt x="34857" y="17002"/>
                  </a:lnTo>
                  <a:lnTo>
                    <a:pt x="35756" y="17504"/>
                  </a:lnTo>
                  <a:lnTo>
                    <a:pt x="36621" y="18011"/>
                  </a:lnTo>
                  <a:lnTo>
                    <a:pt x="37468" y="18513"/>
                  </a:lnTo>
                  <a:lnTo>
                    <a:pt x="38263" y="19014"/>
                  </a:lnTo>
                  <a:lnTo>
                    <a:pt x="39041" y="19521"/>
                  </a:lnTo>
                  <a:lnTo>
                    <a:pt x="39629" y="19912"/>
                  </a:lnTo>
                  <a:lnTo>
                    <a:pt x="40217" y="20326"/>
                  </a:lnTo>
                  <a:lnTo>
                    <a:pt x="40822" y="20763"/>
                  </a:lnTo>
                  <a:lnTo>
                    <a:pt x="41445" y="21218"/>
                  </a:lnTo>
                  <a:lnTo>
                    <a:pt x="42067" y="21690"/>
                  </a:lnTo>
                  <a:lnTo>
                    <a:pt x="42672" y="22180"/>
                  </a:lnTo>
                  <a:lnTo>
                    <a:pt x="43277" y="22687"/>
                  </a:lnTo>
                  <a:lnTo>
                    <a:pt x="43883" y="23206"/>
                  </a:lnTo>
                  <a:lnTo>
                    <a:pt x="44470" y="23737"/>
                  </a:lnTo>
                  <a:lnTo>
                    <a:pt x="45024" y="24279"/>
                  </a:lnTo>
                  <a:lnTo>
                    <a:pt x="45560" y="24827"/>
                  </a:lnTo>
                  <a:lnTo>
                    <a:pt x="46078" y="25381"/>
                  </a:lnTo>
                  <a:lnTo>
                    <a:pt x="46545" y="25947"/>
                  </a:lnTo>
                  <a:lnTo>
                    <a:pt x="46978" y="26512"/>
                  </a:lnTo>
                  <a:lnTo>
                    <a:pt x="47185" y="26798"/>
                  </a:lnTo>
                  <a:lnTo>
                    <a:pt x="47375" y="27083"/>
                  </a:lnTo>
                  <a:lnTo>
                    <a:pt x="47565" y="27369"/>
                  </a:lnTo>
                  <a:lnTo>
                    <a:pt x="47738" y="27655"/>
                  </a:lnTo>
                  <a:lnTo>
                    <a:pt x="47894" y="27941"/>
                  </a:lnTo>
                  <a:lnTo>
                    <a:pt x="48032" y="28226"/>
                  </a:lnTo>
                  <a:lnTo>
                    <a:pt x="48171" y="28512"/>
                  </a:lnTo>
                  <a:lnTo>
                    <a:pt x="48274" y="28798"/>
                  </a:lnTo>
                  <a:lnTo>
                    <a:pt x="48378" y="29078"/>
                  </a:lnTo>
                  <a:lnTo>
                    <a:pt x="48464" y="29363"/>
                  </a:lnTo>
                  <a:lnTo>
                    <a:pt x="48534" y="29643"/>
                  </a:lnTo>
                  <a:lnTo>
                    <a:pt x="48585" y="29923"/>
                  </a:lnTo>
                  <a:lnTo>
                    <a:pt x="48620" y="30203"/>
                  </a:lnTo>
                  <a:lnTo>
                    <a:pt x="48637" y="30477"/>
                  </a:lnTo>
                  <a:lnTo>
                    <a:pt x="48655" y="30751"/>
                  </a:lnTo>
                  <a:lnTo>
                    <a:pt x="48637" y="31025"/>
                  </a:lnTo>
                  <a:lnTo>
                    <a:pt x="48585" y="31299"/>
                  </a:lnTo>
                  <a:lnTo>
                    <a:pt x="48534" y="31561"/>
                  </a:lnTo>
                  <a:lnTo>
                    <a:pt x="48464" y="31830"/>
                  </a:lnTo>
                  <a:lnTo>
                    <a:pt x="48361" y="32092"/>
                  </a:lnTo>
                  <a:lnTo>
                    <a:pt x="48240" y="32348"/>
                  </a:lnTo>
                  <a:lnTo>
                    <a:pt x="48101" y="32605"/>
                  </a:lnTo>
                  <a:lnTo>
                    <a:pt x="47946" y="32856"/>
                  </a:lnTo>
                  <a:lnTo>
                    <a:pt x="47756" y="33106"/>
                  </a:lnTo>
                  <a:lnTo>
                    <a:pt x="47548" y="33351"/>
                  </a:lnTo>
                  <a:lnTo>
                    <a:pt x="47306" y="33590"/>
                  </a:lnTo>
                  <a:lnTo>
                    <a:pt x="47047" y="33829"/>
                  </a:lnTo>
                  <a:lnTo>
                    <a:pt x="46770" y="34063"/>
                  </a:lnTo>
                  <a:lnTo>
                    <a:pt x="46459" y="34290"/>
                  </a:lnTo>
                  <a:lnTo>
                    <a:pt x="46113" y="34512"/>
                  </a:lnTo>
                  <a:lnTo>
                    <a:pt x="45750" y="34727"/>
                  </a:lnTo>
                  <a:lnTo>
                    <a:pt x="45370" y="34943"/>
                  </a:lnTo>
                  <a:lnTo>
                    <a:pt x="44955" y="35147"/>
                  </a:lnTo>
                  <a:lnTo>
                    <a:pt x="44505" y="35351"/>
                  </a:lnTo>
                  <a:lnTo>
                    <a:pt x="44021" y="35549"/>
                  </a:lnTo>
                  <a:lnTo>
                    <a:pt x="43520" y="35736"/>
                  </a:lnTo>
                  <a:lnTo>
                    <a:pt x="43208" y="35847"/>
                  </a:lnTo>
                  <a:lnTo>
                    <a:pt x="42897" y="35952"/>
                  </a:lnTo>
                  <a:lnTo>
                    <a:pt x="42551" y="36051"/>
                  </a:lnTo>
                  <a:lnTo>
                    <a:pt x="42206" y="36150"/>
                  </a:lnTo>
                  <a:lnTo>
                    <a:pt x="41860" y="36243"/>
                  </a:lnTo>
                  <a:lnTo>
                    <a:pt x="41497" y="36336"/>
                  </a:lnTo>
                  <a:lnTo>
                    <a:pt x="41116" y="36418"/>
                  </a:lnTo>
                  <a:lnTo>
                    <a:pt x="40753" y="36494"/>
                  </a:lnTo>
                  <a:lnTo>
                    <a:pt x="62936" y="32150"/>
                  </a:lnTo>
                  <a:lnTo>
                    <a:pt x="63956" y="31952"/>
                  </a:lnTo>
                  <a:lnTo>
                    <a:pt x="65011" y="31760"/>
                  </a:lnTo>
                  <a:lnTo>
                    <a:pt x="67241" y="31369"/>
                  </a:lnTo>
                  <a:lnTo>
                    <a:pt x="68382" y="31171"/>
                  </a:lnTo>
                  <a:lnTo>
                    <a:pt x="69524" y="30967"/>
                  </a:lnTo>
                  <a:lnTo>
                    <a:pt x="70665" y="30757"/>
                  </a:lnTo>
                  <a:lnTo>
                    <a:pt x="71806" y="30535"/>
                  </a:lnTo>
                  <a:lnTo>
                    <a:pt x="72930" y="30314"/>
                  </a:lnTo>
                  <a:lnTo>
                    <a:pt x="73483" y="30191"/>
                  </a:lnTo>
                  <a:lnTo>
                    <a:pt x="74019" y="30075"/>
                  </a:lnTo>
                  <a:lnTo>
                    <a:pt x="74555" y="29952"/>
                  </a:lnTo>
                  <a:lnTo>
                    <a:pt x="75074" y="29830"/>
                  </a:lnTo>
                  <a:lnTo>
                    <a:pt x="75575" y="29696"/>
                  </a:lnTo>
                  <a:lnTo>
                    <a:pt x="76076" y="29567"/>
                  </a:lnTo>
                  <a:lnTo>
                    <a:pt x="76561" y="29433"/>
                  </a:lnTo>
                  <a:lnTo>
                    <a:pt x="77027" y="29293"/>
                  </a:lnTo>
                  <a:lnTo>
                    <a:pt x="77477" y="29153"/>
                  </a:lnTo>
                  <a:lnTo>
                    <a:pt x="77909" y="29002"/>
                  </a:lnTo>
                  <a:lnTo>
                    <a:pt x="78324" y="28856"/>
                  </a:lnTo>
                  <a:lnTo>
                    <a:pt x="78704" y="28699"/>
                  </a:lnTo>
                  <a:lnTo>
                    <a:pt x="79085" y="28541"/>
                  </a:lnTo>
                  <a:lnTo>
                    <a:pt x="79431" y="28378"/>
                  </a:lnTo>
                  <a:lnTo>
                    <a:pt x="79707" y="28232"/>
                  </a:lnTo>
                  <a:lnTo>
                    <a:pt x="79984" y="28092"/>
                  </a:lnTo>
                  <a:lnTo>
                    <a:pt x="80243" y="27941"/>
                  </a:lnTo>
                  <a:lnTo>
                    <a:pt x="80503" y="27795"/>
                  </a:lnTo>
                  <a:lnTo>
                    <a:pt x="80745" y="27643"/>
                  </a:lnTo>
                  <a:lnTo>
                    <a:pt x="80969" y="27492"/>
                  </a:lnTo>
                  <a:lnTo>
                    <a:pt x="81194" y="27340"/>
                  </a:lnTo>
                  <a:lnTo>
                    <a:pt x="81402" y="27188"/>
                  </a:lnTo>
                  <a:lnTo>
                    <a:pt x="81592" y="27031"/>
                  </a:lnTo>
                  <a:lnTo>
                    <a:pt x="81782" y="26874"/>
                  </a:lnTo>
                  <a:lnTo>
                    <a:pt x="81955" y="26710"/>
                  </a:lnTo>
                  <a:lnTo>
                    <a:pt x="82128" y="26553"/>
                  </a:lnTo>
                  <a:lnTo>
                    <a:pt x="82283" y="26390"/>
                  </a:lnTo>
                  <a:lnTo>
                    <a:pt x="82422" y="26226"/>
                  </a:lnTo>
                  <a:lnTo>
                    <a:pt x="82560" y="26063"/>
                  </a:lnTo>
                  <a:lnTo>
                    <a:pt x="82681" y="25894"/>
                  </a:lnTo>
                  <a:lnTo>
                    <a:pt x="82906" y="25562"/>
                  </a:lnTo>
                  <a:lnTo>
                    <a:pt x="83096" y="25218"/>
                  </a:lnTo>
                  <a:lnTo>
                    <a:pt x="83252" y="24874"/>
                  </a:lnTo>
                  <a:lnTo>
                    <a:pt x="83373" y="24524"/>
                  </a:lnTo>
                  <a:lnTo>
                    <a:pt x="83442" y="24168"/>
                  </a:lnTo>
                  <a:lnTo>
                    <a:pt x="83494" y="23813"/>
                  </a:lnTo>
                  <a:lnTo>
                    <a:pt x="83511" y="23451"/>
                  </a:lnTo>
                  <a:lnTo>
                    <a:pt x="83494" y="23084"/>
                  </a:lnTo>
                  <a:lnTo>
                    <a:pt x="83442" y="22716"/>
                  </a:lnTo>
                  <a:lnTo>
                    <a:pt x="83355" y="22349"/>
                  </a:lnTo>
                  <a:lnTo>
                    <a:pt x="83252" y="21976"/>
                  </a:lnTo>
                  <a:lnTo>
                    <a:pt x="83113" y="21597"/>
                  </a:lnTo>
                  <a:lnTo>
                    <a:pt x="82940" y="21224"/>
                  </a:lnTo>
                  <a:lnTo>
                    <a:pt x="82750" y="20839"/>
                  </a:lnTo>
                  <a:lnTo>
                    <a:pt x="82526" y="20460"/>
                  </a:lnTo>
                  <a:lnTo>
                    <a:pt x="82283" y="20081"/>
                  </a:lnTo>
                  <a:lnTo>
                    <a:pt x="82007" y="19696"/>
                  </a:lnTo>
                  <a:lnTo>
                    <a:pt x="81730" y="19311"/>
                  </a:lnTo>
                  <a:lnTo>
                    <a:pt x="81402" y="18927"/>
                  </a:lnTo>
                  <a:lnTo>
                    <a:pt x="81073" y="18542"/>
                  </a:lnTo>
                  <a:lnTo>
                    <a:pt x="80710" y="18157"/>
                  </a:lnTo>
                  <a:lnTo>
                    <a:pt x="80330" y="17772"/>
                  </a:lnTo>
                  <a:lnTo>
                    <a:pt x="79932" y="17393"/>
                  </a:lnTo>
                  <a:lnTo>
                    <a:pt x="79517" y="17008"/>
                  </a:lnTo>
                  <a:lnTo>
                    <a:pt x="79085" y="16629"/>
                  </a:lnTo>
                  <a:lnTo>
                    <a:pt x="78635" y="16245"/>
                  </a:lnTo>
                  <a:lnTo>
                    <a:pt x="78168" y="15866"/>
                  </a:lnTo>
                  <a:lnTo>
                    <a:pt x="77702" y="15492"/>
                  </a:lnTo>
                  <a:lnTo>
                    <a:pt x="77200" y="15119"/>
                  </a:lnTo>
                  <a:lnTo>
                    <a:pt x="76699" y="14746"/>
                  </a:lnTo>
                  <a:lnTo>
                    <a:pt x="76180" y="14373"/>
                  </a:lnTo>
                  <a:lnTo>
                    <a:pt x="75644" y="14006"/>
                  </a:lnTo>
                  <a:lnTo>
                    <a:pt x="75108" y="13644"/>
                  </a:lnTo>
                  <a:lnTo>
                    <a:pt x="74572" y="13283"/>
                  </a:lnTo>
                  <a:lnTo>
                    <a:pt x="74002" y="12927"/>
                  </a:lnTo>
                  <a:lnTo>
                    <a:pt x="73448" y="12577"/>
                  </a:lnTo>
                  <a:lnTo>
                    <a:pt x="72878" y="12227"/>
                  </a:lnTo>
                  <a:lnTo>
                    <a:pt x="72290" y="11883"/>
                  </a:lnTo>
                  <a:lnTo>
                    <a:pt x="71719" y="11545"/>
                  </a:lnTo>
                  <a:lnTo>
                    <a:pt x="71132" y="11207"/>
                  </a:lnTo>
                  <a:lnTo>
                    <a:pt x="70526" y="10880"/>
                  </a:lnTo>
                  <a:lnTo>
                    <a:pt x="69938" y="10560"/>
                  </a:lnTo>
                  <a:lnTo>
                    <a:pt x="68745" y="9930"/>
                  </a:lnTo>
                  <a:lnTo>
                    <a:pt x="67570" y="9324"/>
                  </a:lnTo>
                  <a:lnTo>
                    <a:pt x="66394" y="8746"/>
                  </a:lnTo>
                  <a:lnTo>
                    <a:pt x="65218" y="8198"/>
                  </a:lnTo>
                  <a:lnTo>
                    <a:pt x="64077" y="7685"/>
                  </a:lnTo>
                  <a:lnTo>
                    <a:pt x="62971" y="7201"/>
                  </a:lnTo>
                  <a:lnTo>
                    <a:pt x="61881" y="6752"/>
                  </a:lnTo>
                  <a:lnTo>
                    <a:pt x="60827" y="6327"/>
                  </a:lnTo>
                  <a:lnTo>
                    <a:pt x="59634" y="5855"/>
                  </a:lnTo>
                  <a:lnTo>
                    <a:pt x="58285" y="5341"/>
                  </a:lnTo>
                  <a:lnTo>
                    <a:pt x="56833" y="4805"/>
                  </a:lnTo>
                  <a:lnTo>
                    <a:pt x="56055" y="4525"/>
                  </a:lnTo>
                  <a:lnTo>
                    <a:pt x="55277" y="4245"/>
                  </a:lnTo>
                  <a:lnTo>
                    <a:pt x="54447" y="3965"/>
                  </a:lnTo>
                  <a:lnTo>
                    <a:pt x="53617" y="3686"/>
                  </a:lnTo>
                  <a:lnTo>
                    <a:pt x="52752" y="3400"/>
                  </a:lnTo>
                  <a:lnTo>
                    <a:pt x="51888" y="3126"/>
                  </a:lnTo>
                  <a:lnTo>
                    <a:pt x="51006" y="2852"/>
                  </a:lnTo>
                  <a:lnTo>
                    <a:pt x="50090" y="2578"/>
                  </a:lnTo>
                  <a:lnTo>
                    <a:pt x="49191" y="2315"/>
                  </a:lnTo>
                  <a:lnTo>
                    <a:pt x="48257" y="2059"/>
                  </a:lnTo>
                  <a:lnTo>
                    <a:pt x="47323" y="1814"/>
                  </a:lnTo>
                  <a:lnTo>
                    <a:pt x="46390" y="1575"/>
                  </a:lnTo>
                  <a:lnTo>
                    <a:pt x="45456" y="1348"/>
                  </a:lnTo>
                  <a:lnTo>
                    <a:pt x="44505" y="1138"/>
                  </a:lnTo>
                  <a:lnTo>
                    <a:pt x="43554" y="939"/>
                  </a:lnTo>
                  <a:lnTo>
                    <a:pt x="42603" y="753"/>
                  </a:lnTo>
                  <a:lnTo>
                    <a:pt x="42136" y="665"/>
                  </a:lnTo>
                  <a:lnTo>
                    <a:pt x="41670" y="590"/>
                  </a:lnTo>
                  <a:lnTo>
                    <a:pt x="41185" y="508"/>
                  </a:lnTo>
                  <a:lnTo>
                    <a:pt x="40719" y="438"/>
                  </a:lnTo>
                  <a:lnTo>
                    <a:pt x="40252" y="374"/>
                  </a:lnTo>
                  <a:lnTo>
                    <a:pt x="39785" y="310"/>
                  </a:lnTo>
                  <a:lnTo>
                    <a:pt x="39335" y="251"/>
                  </a:lnTo>
                  <a:lnTo>
                    <a:pt x="38869" y="199"/>
                  </a:lnTo>
                  <a:lnTo>
                    <a:pt x="38402" y="152"/>
                  </a:lnTo>
                  <a:lnTo>
                    <a:pt x="37952" y="111"/>
                  </a:lnTo>
                  <a:lnTo>
                    <a:pt x="37503" y="82"/>
                  </a:lnTo>
                  <a:lnTo>
                    <a:pt x="37036" y="53"/>
                  </a:lnTo>
                  <a:lnTo>
                    <a:pt x="36604" y="30"/>
                  </a:lnTo>
                  <a:lnTo>
                    <a:pt x="36154" y="12"/>
                  </a:lnTo>
                  <a:lnTo>
                    <a:pt x="357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-2326438" y="1124189"/>
              <a:ext cx="2564561" cy="2066688"/>
            </a:xfrm>
            <a:custGeom>
              <a:avLst/>
              <a:gdLst/>
              <a:ahLst/>
              <a:cxnLst/>
              <a:rect l="l" t="t" r="r" b="b"/>
              <a:pathLst>
                <a:path w="242111" h="72142" extrusionOk="0">
                  <a:moveTo>
                    <a:pt x="74952" y="1"/>
                  </a:moveTo>
                  <a:lnTo>
                    <a:pt x="74399" y="7"/>
                  </a:lnTo>
                  <a:lnTo>
                    <a:pt x="73845" y="18"/>
                  </a:lnTo>
                  <a:lnTo>
                    <a:pt x="73275" y="36"/>
                  </a:lnTo>
                  <a:lnTo>
                    <a:pt x="72721" y="53"/>
                  </a:lnTo>
                  <a:lnTo>
                    <a:pt x="72168" y="71"/>
                  </a:lnTo>
                  <a:lnTo>
                    <a:pt x="71632" y="100"/>
                  </a:lnTo>
                  <a:lnTo>
                    <a:pt x="71079" y="129"/>
                  </a:lnTo>
                  <a:lnTo>
                    <a:pt x="70526" y="158"/>
                  </a:lnTo>
                  <a:lnTo>
                    <a:pt x="69990" y="199"/>
                  </a:lnTo>
                  <a:lnTo>
                    <a:pt x="69436" y="240"/>
                  </a:lnTo>
                  <a:lnTo>
                    <a:pt x="68900" y="286"/>
                  </a:lnTo>
                  <a:lnTo>
                    <a:pt x="68364" y="339"/>
                  </a:lnTo>
                  <a:lnTo>
                    <a:pt x="67828" y="391"/>
                  </a:lnTo>
                  <a:lnTo>
                    <a:pt x="67292" y="456"/>
                  </a:lnTo>
                  <a:lnTo>
                    <a:pt x="66756" y="520"/>
                  </a:lnTo>
                  <a:lnTo>
                    <a:pt x="66220" y="590"/>
                  </a:lnTo>
                  <a:lnTo>
                    <a:pt x="65702" y="660"/>
                  </a:lnTo>
                  <a:lnTo>
                    <a:pt x="65183" y="741"/>
                  </a:lnTo>
                  <a:lnTo>
                    <a:pt x="64664" y="823"/>
                  </a:lnTo>
                  <a:lnTo>
                    <a:pt x="64146" y="910"/>
                  </a:lnTo>
                  <a:lnTo>
                    <a:pt x="63644" y="1004"/>
                  </a:lnTo>
                  <a:lnTo>
                    <a:pt x="63126" y="1103"/>
                  </a:lnTo>
                  <a:lnTo>
                    <a:pt x="62624" y="1208"/>
                  </a:lnTo>
                  <a:lnTo>
                    <a:pt x="62140" y="1313"/>
                  </a:lnTo>
                  <a:lnTo>
                    <a:pt x="61656" y="1423"/>
                  </a:lnTo>
                  <a:lnTo>
                    <a:pt x="61189" y="1540"/>
                  </a:lnTo>
                  <a:lnTo>
                    <a:pt x="60722" y="1657"/>
                  </a:lnTo>
                  <a:lnTo>
                    <a:pt x="60273" y="1773"/>
                  </a:lnTo>
                  <a:lnTo>
                    <a:pt x="59840" y="1896"/>
                  </a:lnTo>
                  <a:lnTo>
                    <a:pt x="59425" y="2024"/>
                  </a:lnTo>
                  <a:lnTo>
                    <a:pt x="59011" y="2152"/>
                  </a:lnTo>
                  <a:lnTo>
                    <a:pt x="58596" y="2281"/>
                  </a:lnTo>
                  <a:lnTo>
                    <a:pt x="58215" y="2415"/>
                  </a:lnTo>
                  <a:lnTo>
                    <a:pt x="57818" y="2555"/>
                  </a:lnTo>
                  <a:lnTo>
                    <a:pt x="57454" y="2694"/>
                  </a:lnTo>
                  <a:lnTo>
                    <a:pt x="57091" y="2834"/>
                  </a:lnTo>
                  <a:lnTo>
                    <a:pt x="56746" y="2980"/>
                  </a:lnTo>
                  <a:lnTo>
                    <a:pt x="56400" y="3126"/>
                  </a:lnTo>
                  <a:lnTo>
                    <a:pt x="56071" y="3278"/>
                  </a:lnTo>
                  <a:lnTo>
                    <a:pt x="55743" y="3429"/>
                  </a:lnTo>
                  <a:lnTo>
                    <a:pt x="55432" y="3587"/>
                  </a:lnTo>
                  <a:lnTo>
                    <a:pt x="55120" y="3738"/>
                  </a:lnTo>
                  <a:lnTo>
                    <a:pt x="54844" y="3901"/>
                  </a:lnTo>
                  <a:lnTo>
                    <a:pt x="54550" y="4059"/>
                  </a:lnTo>
                  <a:lnTo>
                    <a:pt x="54273" y="4222"/>
                  </a:lnTo>
                  <a:lnTo>
                    <a:pt x="54014" y="4385"/>
                  </a:lnTo>
                  <a:lnTo>
                    <a:pt x="53754" y="4554"/>
                  </a:lnTo>
                  <a:lnTo>
                    <a:pt x="53270" y="4893"/>
                  </a:lnTo>
                  <a:lnTo>
                    <a:pt x="52821" y="5237"/>
                  </a:lnTo>
                  <a:lnTo>
                    <a:pt x="52389" y="5586"/>
                  </a:lnTo>
                  <a:lnTo>
                    <a:pt x="52008" y="5942"/>
                  </a:lnTo>
                  <a:lnTo>
                    <a:pt x="51662" y="6304"/>
                  </a:lnTo>
                  <a:lnTo>
                    <a:pt x="51334" y="6665"/>
                  </a:lnTo>
                  <a:lnTo>
                    <a:pt x="51040" y="7038"/>
                  </a:lnTo>
                  <a:lnTo>
                    <a:pt x="50763" y="7406"/>
                  </a:lnTo>
                  <a:lnTo>
                    <a:pt x="50538" y="7785"/>
                  </a:lnTo>
                  <a:lnTo>
                    <a:pt x="50331" y="8158"/>
                  </a:lnTo>
                  <a:lnTo>
                    <a:pt x="50141" y="8537"/>
                  </a:lnTo>
                  <a:lnTo>
                    <a:pt x="49985" y="8921"/>
                  </a:lnTo>
                  <a:lnTo>
                    <a:pt x="49847" y="9300"/>
                  </a:lnTo>
                  <a:lnTo>
                    <a:pt x="49743" y="9679"/>
                  </a:lnTo>
                  <a:lnTo>
                    <a:pt x="49657" y="10058"/>
                  </a:lnTo>
                  <a:lnTo>
                    <a:pt x="49588" y="10437"/>
                  </a:lnTo>
                  <a:lnTo>
                    <a:pt x="49536" y="10816"/>
                  </a:lnTo>
                  <a:lnTo>
                    <a:pt x="49518" y="11195"/>
                  </a:lnTo>
                  <a:lnTo>
                    <a:pt x="49501" y="11569"/>
                  </a:lnTo>
                  <a:lnTo>
                    <a:pt x="49518" y="11936"/>
                  </a:lnTo>
                  <a:lnTo>
                    <a:pt x="48481" y="11685"/>
                  </a:lnTo>
                  <a:lnTo>
                    <a:pt x="47392" y="11434"/>
                  </a:lnTo>
                  <a:lnTo>
                    <a:pt x="46302" y="11184"/>
                  </a:lnTo>
                  <a:lnTo>
                    <a:pt x="45161" y="10945"/>
                  </a:lnTo>
                  <a:lnTo>
                    <a:pt x="44003" y="10711"/>
                  </a:lnTo>
                  <a:lnTo>
                    <a:pt x="42810" y="10484"/>
                  </a:lnTo>
                  <a:lnTo>
                    <a:pt x="41600" y="10268"/>
                  </a:lnTo>
                  <a:lnTo>
                    <a:pt x="40372" y="10058"/>
                  </a:lnTo>
                  <a:lnTo>
                    <a:pt x="39127" y="9854"/>
                  </a:lnTo>
                  <a:lnTo>
                    <a:pt x="37865" y="9668"/>
                  </a:lnTo>
                  <a:lnTo>
                    <a:pt x="36586" y="9493"/>
                  </a:lnTo>
                  <a:lnTo>
                    <a:pt x="35946" y="9411"/>
                  </a:lnTo>
                  <a:lnTo>
                    <a:pt x="35289" y="9330"/>
                  </a:lnTo>
                  <a:lnTo>
                    <a:pt x="34632" y="9254"/>
                  </a:lnTo>
                  <a:lnTo>
                    <a:pt x="33992" y="9178"/>
                  </a:lnTo>
                  <a:lnTo>
                    <a:pt x="33335" y="9108"/>
                  </a:lnTo>
                  <a:lnTo>
                    <a:pt x="32678" y="9044"/>
                  </a:lnTo>
                  <a:lnTo>
                    <a:pt x="32021" y="8986"/>
                  </a:lnTo>
                  <a:lnTo>
                    <a:pt x="31347" y="8927"/>
                  </a:lnTo>
                  <a:lnTo>
                    <a:pt x="30690" y="8875"/>
                  </a:lnTo>
                  <a:lnTo>
                    <a:pt x="30033" y="8828"/>
                  </a:lnTo>
                  <a:lnTo>
                    <a:pt x="29358" y="8782"/>
                  </a:lnTo>
                  <a:lnTo>
                    <a:pt x="28701" y="8741"/>
                  </a:lnTo>
                  <a:lnTo>
                    <a:pt x="28044" y="8706"/>
                  </a:lnTo>
                  <a:lnTo>
                    <a:pt x="27370" y="8677"/>
                  </a:lnTo>
                  <a:lnTo>
                    <a:pt x="26713" y="8653"/>
                  </a:lnTo>
                  <a:lnTo>
                    <a:pt x="26039" y="8636"/>
                  </a:lnTo>
                  <a:lnTo>
                    <a:pt x="25382" y="8618"/>
                  </a:lnTo>
                  <a:lnTo>
                    <a:pt x="24725" y="8607"/>
                  </a:lnTo>
                  <a:lnTo>
                    <a:pt x="23393" y="8607"/>
                  </a:lnTo>
                  <a:lnTo>
                    <a:pt x="22736" y="8612"/>
                  </a:lnTo>
                  <a:lnTo>
                    <a:pt x="22097" y="8630"/>
                  </a:lnTo>
                  <a:lnTo>
                    <a:pt x="21440" y="8647"/>
                  </a:lnTo>
                  <a:lnTo>
                    <a:pt x="20783" y="8671"/>
                  </a:lnTo>
                  <a:lnTo>
                    <a:pt x="20143" y="8700"/>
                  </a:lnTo>
                  <a:lnTo>
                    <a:pt x="19486" y="8741"/>
                  </a:lnTo>
                  <a:lnTo>
                    <a:pt x="18846" y="8782"/>
                  </a:lnTo>
                  <a:lnTo>
                    <a:pt x="18206" y="8834"/>
                  </a:lnTo>
                  <a:lnTo>
                    <a:pt x="17584" y="8892"/>
                  </a:lnTo>
                  <a:lnTo>
                    <a:pt x="16944" y="8956"/>
                  </a:lnTo>
                  <a:lnTo>
                    <a:pt x="16322" y="9026"/>
                  </a:lnTo>
                  <a:lnTo>
                    <a:pt x="15699" y="9102"/>
                  </a:lnTo>
                  <a:lnTo>
                    <a:pt x="15077" y="9184"/>
                  </a:lnTo>
                  <a:lnTo>
                    <a:pt x="14472" y="9277"/>
                  </a:lnTo>
                  <a:lnTo>
                    <a:pt x="13867" y="9376"/>
                  </a:lnTo>
                  <a:lnTo>
                    <a:pt x="13261" y="9481"/>
                  </a:lnTo>
                  <a:lnTo>
                    <a:pt x="12656" y="9598"/>
                  </a:lnTo>
                  <a:lnTo>
                    <a:pt x="12068" y="9720"/>
                  </a:lnTo>
                  <a:lnTo>
                    <a:pt x="11481" y="9849"/>
                  </a:lnTo>
                  <a:lnTo>
                    <a:pt x="10910" y="9988"/>
                  </a:lnTo>
                  <a:lnTo>
                    <a:pt x="10339" y="10134"/>
                  </a:lnTo>
                  <a:lnTo>
                    <a:pt x="9769" y="10286"/>
                  </a:lnTo>
                  <a:lnTo>
                    <a:pt x="9268" y="10432"/>
                  </a:lnTo>
                  <a:lnTo>
                    <a:pt x="8783" y="10583"/>
                  </a:lnTo>
                  <a:lnTo>
                    <a:pt x="8299" y="10741"/>
                  </a:lnTo>
                  <a:lnTo>
                    <a:pt x="7832" y="10898"/>
                  </a:lnTo>
                  <a:lnTo>
                    <a:pt x="7383" y="11061"/>
                  </a:lnTo>
                  <a:lnTo>
                    <a:pt x="6951" y="11230"/>
                  </a:lnTo>
                  <a:lnTo>
                    <a:pt x="6536" y="11399"/>
                  </a:lnTo>
                  <a:lnTo>
                    <a:pt x="6138" y="11574"/>
                  </a:lnTo>
                  <a:lnTo>
                    <a:pt x="5740" y="11749"/>
                  </a:lnTo>
                  <a:lnTo>
                    <a:pt x="5377" y="11930"/>
                  </a:lnTo>
                  <a:lnTo>
                    <a:pt x="5014" y="12117"/>
                  </a:lnTo>
                  <a:lnTo>
                    <a:pt x="4668" y="12303"/>
                  </a:lnTo>
                  <a:lnTo>
                    <a:pt x="4323" y="12496"/>
                  </a:lnTo>
                  <a:lnTo>
                    <a:pt x="4011" y="12688"/>
                  </a:lnTo>
                  <a:lnTo>
                    <a:pt x="3700" y="12880"/>
                  </a:lnTo>
                  <a:lnTo>
                    <a:pt x="3406" y="13079"/>
                  </a:lnTo>
                  <a:lnTo>
                    <a:pt x="3130" y="13283"/>
                  </a:lnTo>
                  <a:lnTo>
                    <a:pt x="2853" y="13487"/>
                  </a:lnTo>
                  <a:lnTo>
                    <a:pt x="2611" y="13691"/>
                  </a:lnTo>
                  <a:lnTo>
                    <a:pt x="2369" y="13901"/>
                  </a:lnTo>
                  <a:lnTo>
                    <a:pt x="2127" y="14111"/>
                  </a:lnTo>
                  <a:lnTo>
                    <a:pt x="1919" y="14321"/>
                  </a:lnTo>
                  <a:lnTo>
                    <a:pt x="1712" y="14536"/>
                  </a:lnTo>
                  <a:lnTo>
                    <a:pt x="1522" y="14752"/>
                  </a:lnTo>
                  <a:lnTo>
                    <a:pt x="1349" y="14974"/>
                  </a:lnTo>
                  <a:lnTo>
                    <a:pt x="1176" y="15189"/>
                  </a:lnTo>
                  <a:lnTo>
                    <a:pt x="1020" y="15411"/>
                  </a:lnTo>
                  <a:lnTo>
                    <a:pt x="865" y="15632"/>
                  </a:lnTo>
                  <a:lnTo>
                    <a:pt x="744" y="15860"/>
                  </a:lnTo>
                  <a:lnTo>
                    <a:pt x="623" y="16081"/>
                  </a:lnTo>
                  <a:lnTo>
                    <a:pt x="502" y="16309"/>
                  </a:lnTo>
                  <a:lnTo>
                    <a:pt x="398" y="16536"/>
                  </a:lnTo>
                  <a:lnTo>
                    <a:pt x="311" y="16764"/>
                  </a:lnTo>
                  <a:lnTo>
                    <a:pt x="242" y="16991"/>
                  </a:lnTo>
                  <a:lnTo>
                    <a:pt x="173" y="17218"/>
                  </a:lnTo>
                  <a:lnTo>
                    <a:pt x="121" y="17452"/>
                  </a:lnTo>
                  <a:lnTo>
                    <a:pt x="69" y="17679"/>
                  </a:lnTo>
                  <a:lnTo>
                    <a:pt x="35" y="17912"/>
                  </a:lnTo>
                  <a:lnTo>
                    <a:pt x="0" y="18373"/>
                  </a:lnTo>
                  <a:lnTo>
                    <a:pt x="0" y="18833"/>
                  </a:lnTo>
                  <a:lnTo>
                    <a:pt x="35" y="19294"/>
                  </a:lnTo>
                  <a:lnTo>
                    <a:pt x="104" y="19749"/>
                  </a:lnTo>
                  <a:lnTo>
                    <a:pt x="225" y="20204"/>
                  </a:lnTo>
                  <a:lnTo>
                    <a:pt x="363" y="20658"/>
                  </a:lnTo>
                  <a:lnTo>
                    <a:pt x="553" y="21101"/>
                  </a:lnTo>
                  <a:lnTo>
                    <a:pt x="761" y="21545"/>
                  </a:lnTo>
                  <a:lnTo>
                    <a:pt x="1020" y="21982"/>
                  </a:lnTo>
                  <a:lnTo>
                    <a:pt x="1297" y="22413"/>
                  </a:lnTo>
                  <a:lnTo>
                    <a:pt x="1608" y="22833"/>
                  </a:lnTo>
                  <a:lnTo>
                    <a:pt x="1954" y="23247"/>
                  </a:lnTo>
                  <a:lnTo>
                    <a:pt x="2317" y="23649"/>
                  </a:lnTo>
                  <a:lnTo>
                    <a:pt x="2576" y="23912"/>
                  </a:lnTo>
                  <a:lnTo>
                    <a:pt x="2836" y="24174"/>
                  </a:lnTo>
                  <a:lnTo>
                    <a:pt x="3130" y="24431"/>
                  </a:lnTo>
                  <a:lnTo>
                    <a:pt x="3406" y="24687"/>
                  </a:lnTo>
                  <a:lnTo>
                    <a:pt x="3700" y="24938"/>
                  </a:lnTo>
                  <a:lnTo>
                    <a:pt x="4011" y="25183"/>
                  </a:lnTo>
                  <a:lnTo>
                    <a:pt x="4323" y="25428"/>
                  </a:lnTo>
                  <a:lnTo>
                    <a:pt x="4651" y="25673"/>
                  </a:lnTo>
                  <a:lnTo>
                    <a:pt x="4980" y="25912"/>
                  </a:lnTo>
                  <a:lnTo>
                    <a:pt x="5325" y="26145"/>
                  </a:lnTo>
                  <a:lnTo>
                    <a:pt x="5671" y="26378"/>
                  </a:lnTo>
                  <a:lnTo>
                    <a:pt x="6034" y="26605"/>
                  </a:lnTo>
                  <a:lnTo>
                    <a:pt x="6397" y="26833"/>
                  </a:lnTo>
                  <a:lnTo>
                    <a:pt x="6778" y="27054"/>
                  </a:lnTo>
                  <a:lnTo>
                    <a:pt x="7158" y="27276"/>
                  </a:lnTo>
                  <a:lnTo>
                    <a:pt x="7556" y="27498"/>
                  </a:lnTo>
                  <a:lnTo>
                    <a:pt x="7953" y="27713"/>
                  </a:lnTo>
                  <a:lnTo>
                    <a:pt x="8351" y="27923"/>
                  </a:lnTo>
                  <a:lnTo>
                    <a:pt x="8766" y="28133"/>
                  </a:lnTo>
                  <a:lnTo>
                    <a:pt x="9198" y="28337"/>
                  </a:lnTo>
                  <a:lnTo>
                    <a:pt x="9631" y="28541"/>
                  </a:lnTo>
                  <a:lnTo>
                    <a:pt x="10063" y="28745"/>
                  </a:lnTo>
                  <a:lnTo>
                    <a:pt x="10512" y="28943"/>
                  </a:lnTo>
                  <a:lnTo>
                    <a:pt x="10962" y="29142"/>
                  </a:lnTo>
                  <a:lnTo>
                    <a:pt x="11896" y="29527"/>
                  </a:lnTo>
                  <a:lnTo>
                    <a:pt x="12847" y="29906"/>
                  </a:lnTo>
                  <a:lnTo>
                    <a:pt x="13832" y="30273"/>
                  </a:lnTo>
                  <a:lnTo>
                    <a:pt x="14852" y="30634"/>
                  </a:lnTo>
                  <a:lnTo>
                    <a:pt x="15890" y="30984"/>
                  </a:lnTo>
                  <a:lnTo>
                    <a:pt x="16944" y="31322"/>
                  </a:lnTo>
                  <a:lnTo>
                    <a:pt x="18033" y="31661"/>
                  </a:lnTo>
                  <a:lnTo>
                    <a:pt x="19140" y="31987"/>
                  </a:lnTo>
                  <a:lnTo>
                    <a:pt x="20281" y="32308"/>
                  </a:lnTo>
                  <a:lnTo>
                    <a:pt x="21440" y="32623"/>
                  </a:lnTo>
                  <a:lnTo>
                    <a:pt x="22615" y="32932"/>
                  </a:lnTo>
                  <a:lnTo>
                    <a:pt x="23826" y="33229"/>
                  </a:lnTo>
                  <a:lnTo>
                    <a:pt x="25053" y="33526"/>
                  </a:lnTo>
                  <a:lnTo>
                    <a:pt x="26281" y="33818"/>
                  </a:lnTo>
                  <a:lnTo>
                    <a:pt x="27543" y="34103"/>
                  </a:lnTo>
                  <a:lnTo>
                    <a:pt x="28822" y="34383"/>
                  </a:lnTo>
                  <a:lnTo>
                    <a:pt x="30136" y="34657"/>
                  </a:lnTo>
                  <a:lnTo>
                    <a:pt x="31450" y="34931"/>
                  </a:lnTo>
                  <a:lnTo>
                    <a:pt x="32782" y="35200"/>
                  </a:lnTo>
                  <a:lnTo>
                    <a:pt x="34130" y="35462"/>
                  </a:lnTo>
                  <a:lnTo>
                    <a:pt x="208222" y="69361"/>
                  </a:lnTo>
                  <a:lnTo>
                    <a:pt x="209830" y="69681"/>
                  </a:lnTo>
                  <a:lnTo>
                    <a:pt x="211525" y="70019"/>
                  </a:lnTo>
                  <a:lnTo>
                    <a:pt x="213288" y="70363"/>
                  </a:lnTo>
                  <a:lnTo>
                    <a:pt x="214170" y="70533"/>
                  </a:lnTo>
                  <a:lnTo>
                    <a:pt x="215086" y="70702"/>
                  </a:lnTo>
                  <a:lnTo>
                    <a:pt x="216003" y="70871"/>
                  </a:lnTo>
                  <a:lnTo>
                    <a:pt x="216919" y="71028"/>
                  </a:lnTo>
                  <a:lnTo>
                    <a:pt x="217853" y="71186"/>
                  </a:lnTo>
                  <a:lnTo>
                    <a:pt x="218786" y="71337"/>
                  </a:lnTo>
                  <a:lnTo>
                    <a:pt x="219737" y="71477"/>
                  </a:lnTo>
                  <a:lnTo>
                    <a:pt x="220688" y="71605"/>
                  </a:lnTo>
                  <a:lnTo>
                    <a:pt x="221639" y="71722"/>
                  </a:lnTo>
                  <a:lnTo>
                    <a:pt x="222590" y="71833"/>
                  </a:lnTo>
                  <a:lnTo>
                    <a:pt x="223541" y="71920"/>
                  </a:lnTo>
                  <a:lnTo>
                    <a:pt x="224025" y="71961"/>
                  </a:lnTo>
                  <a:lnTo>
                    <a:pt x="224492" y="72002"/>
                  </a:lnTo>
                  <a:lnTo>
                    <a:pt x="224976" y="72037"/>
                  </a:lnTo>
                  <a:lnTo>
                    <a:pt x="225443" y="72060"/>
                  </a:lnTo>
                  <a:lnTo>
                    <a:pt x="225927" y="72089"/>
                  </a:lnTo>
                  <a:lnTo>
                    <a:pt x="226394" y="72107"/>
                  </a:lnTo>
                  <a:lnTo>
                    <a:pt x="226861" y="72124"/>
                  </a:lnTo>
                  <a:lnTo>
                    <a:pt x="227328" y="72136"/>
                  </a:lnTo>
                  <a:lnTo>
                    <a:pt x="227812" y="72136"/>
                  </a:lnTo>
                  <a:lnTo>
                    <a:pt x="228279" y="72142"/>
                  </a:lnTo>
                  <a:lnTo>
                    <a:pt x="228745" y="72136"/>
                  </a:lnTo>
                  <a:lnTo>
                    <a:pt x="229212" y="72124"/>
                  </a:lnTo>
                  <a:lnTo>
                    <a:pt x="229662" y="72107"/>
                  </a:lnTo>
                  <a:lnTo>
                    <a:pt x="230129" y="72083"/>
                  </a:lnTo>
                  <a:lnTo>
                    <a:pt x="230595" y="72060"/>
                  </a:lnTo>
                  <a:lnTo>
                    <a:pt x="231045" y="72025"/>
                  </a:lnTo>
                  <a:lnTo>
                    <a:pt x="231494" y="71984"/>
                  </a:lnTo>
                  <a:lnTo>
                    <a:pt x="231944" y="71938"/>
                  </a:lnTo>
                  <a:lnTo>
                    <a:pt x="232394" y="71885"/>
                  </a:lnTo>
                  <a:lnTo>
                    <a:pt x="232843" y="71821"/>
                  </a:lnTo>
                  <a:lnTo>
                    <a:pt x="233275" y="71757"/>
                  </a:lnTo>
                  <a:lnTo>
                    <a:pt x="233725" y="71681"/>
                  </a:lnTo>
                  <a:lnTo>
                    <a:pt x="234157" y="71600"/>
                  </a:lnTo>
                  <a:lnTo>
                    <a:pt x="234589" y="71512"/>
                  </a:lnTo>
                  <a:lnTo>
                    <a:pt x="235022" y="71413"/>
                  </a:lnTo>
                  <a:lnTo>
                    <a:pt x="235437" y="71314"/>
                  </a:lnTo>
                  <a:lnTo>
                    <a:pt x="235869" y="71197"/>
                  </a:lnTo>
                  <a:lnTo>
                    <a:pt x="236284" y="71081"/>
                  </a:lnTo>
                  <a:lnTo>
                    <a:pt x="236681" y="70952"/>
                  </a:lnTo>
                  <a:lnTo>
                    <a:pt x="237096" y="70818"/>
                  </a:lnTo>
                  <a:lnTo>
                    <a:pt x="237529" y="70661"/>
                  </a:lnTo>
                  <a:lnTo>
                    <a:pt x="237926" y="70498"/>
                  </a:lnTo>
                  <a:lnTo>
                    <a:pt x="238324" y="70334"/>
                  </a:lnTo>
                  <a:lnTo>
                    <a:pt x="238687" y="70165"/>
                  </a:lnTo>
                  <a:lnTo>
                    <a:pt x="239033" y="69990"/>
                  </a:lnTo>
                  <a:lnTo>
                    <a:pt x="239344" y="69815"/>
                  </a:lnTo>
                  <a:lnTo>
                    <a:pt x="239655" y="69635"/>
                  </a:lnTo>
                  <a:lnTo>
                    <a:pt x="239932" y="69448"/>
                  </a:lnTo>
                  <a:lnTo>
                    <a:pt x="240209" y="69256"/>
                  </a:lnTo>
                  <a:lnTo>
                    <a:pt x="240451" y="69063"/>
                  </a:lnTo>
                  <a:lnTo>
                    <a:pt x="240675" y="68871"/>
                  </a:lnTo>
                  <a:lnTo>
                    <a:pt x="240883" y="68667"/>
                  </a:lnTo>
                  <a:lnTo>
                    <a:pt x="241073" y="68463"/>
                  </a:lnTo>
                  <a:lnTo>
                    <a:pt x="241246" y="68259"/>
                  </a:lnTo>
                  <a:lnTo>
                    <a:pt x="241402" y="68049"/>
                  </a:lnTo>
                  <a:lnTo>
                    <a:pt x="241540" y="67839"/>
                  </a:lnTo>
                  <a:lnTo>
                    <a:pt x="241661" y="67623"/>
                  </a:lnTo>
                  <a:lnTo>
                    <a:pt x="241765" y="67407"/>
                  </a:lnTo>
                  <a:lnTo>
                    <a:pt x="241868" y="67192"/>
                  </a:lnTo>
                  <a:lnTo>
                    <a:pt x="241938" y="66970"/>
                  </a:lnTo>
                  <a:lnTo>
                    <a:pt x="242007" y="66749"/>
                  </a:lnTo>
                  <a:lnTo>
                    <a:pt x="242041" y="66521"/>
                  </a:lnTo>
                  <a:lnTo>
                    <a:pt x="242076" y="66294"/>
                  </a:lnTo>
                  <a:lnTo>
                    <a:pt x="242110" y="66066"/>
                  </a:lnTo>
                  <a:lnTo>
                    <a:pt x="242110" y="65839"/>
                  </a:lnTo>
                  <a:lnTo>
                    <a:pt x="242110" y="65606"/>
                  </a:lnTo>
                  <a:lnTo>
                    <a:pt x="242093" y="65378"/>
                  </a:lnTo>
                  <a:lnTo>
                    <a:pt x="242059" y="65145"/>
                  </a:lnTo>
                  <a:lnTo>
                    <a:pt x="242024" y="64912"/>
                  </a:lnTo>
                  <a:lnTo>
                    <a:pt x="241972" y="64679"/>
                  </a:lnTo>
                  <a:lnTo>
                    <a:pt x="241834" y="64206"/>
                  </a:lnTo>
                  <a:lnTo>
                    <a:pt x="241644" y="63734"/>
                  </a:lnTo>
                  <a:lnTo>
                    <a:pt x="241436" y="63268"/>
                  </a:lnTo>
                  <a:lnTo>
                    <a:pt x="241194" y="62795"/>
                  </a:lnTo>
                  <a:lnTo>
                    <a:pt x="240917" y="62329"/>
                  </a:lnTo>
                  <a:lnTo>
                    <a:pt x="240606" y="61863"/>
                  </a:lnTo>
                  <a:lnTo>
                    <a:pt x="240278" y="61408"/>
                  </a:lnTo>
                  <a:lnTo>
                    <a:pt x="239932" y="60953"/>
                  </a:lnTo>
                  <a:lnTo>
                    <a:pt x="239569" y="60510"/>
                  </a:lnTo>
                  <a:lnTo>
                    <a:pt x="239188" y="60073"/>
                  </a:lnTo>
                  <a:lnTo>
                    <a:pt x="238791" y="59641"/>
                  </a:lnTo>
                  <a:lnTo>
                    <a:pt x="238393" y="59221"/>
                  </a:lnTo>
                  <a:lnTo>
                    <a:pt x="237978" y="58819"/>
                  </a:lnTo>
                  <a:lnTo>
                    <a:pt x="237563" y="58423"/>
                  </a:lnTo>
                  <a:lnTo>
                    <a:pt x="237166" y="58044"/>
                  </a:lnTo>
                  <a:lnTo>
                    <a:pt x="236751" y="57682"/>
                  </a:lnTo>
                  <a:lnTo>
                    <a:pt x="236353" y="57332"/>
                  </a:lnTo>
                  <a:lnTo>
                    <a:pt x="235834" y="56895"/>
                  </a:lnTo>
                  <a:lnTo>
                    <a:pt x="235298" y="56464"/>
                  </a:lnTo>
                  <a:lnTo>
                    <a:pt x="234745" y="56026"/>
                  </a:lnTo>
                  <a:lnTo>
                    <a:pt x="234174" y="55595"/>
                  </a:lnTo>
                  <a:lnTo>
                    <a:pt x="233569" y="55163"/>
                  </a:lnTo>
                  <a:lnTo>
                    <a:pt x="232964" y="54738"/>
                  </a:lnTo>
                  <a:lnTo>
                    <a:pt x="232324" y="54312"/>
                  </a:lnTo>
                  <a:lnTo>
                    <a:pt x="231667" y="53892"/>
                  </a:lnTo>
                  <a:lnTo>
                    <a:pt x="230993" y="53472"/>
                  </a:lnTo>
                  <a:lnTo>
                    <a:pt x="230301" y="53059"/>
                  </a:lnTo>
                  <a:lnTo>
                    <a:pt x="229593" y="52645"/>
                  </a:lnTo>
                  <a:lnTo>
                    <a:pt x="228866" y="52236"/>
                  </a:lnTo>
                  <a:lnTo>
                    <a:pt x="228123" y="51828"/>
                  </a:lnTo>
                  <a:lnTo>
                    <a:pt x="227362" y="51426"/>
                  </a:lnTo>
                  <a:lnTo>
                    <a:pt x="226567" y="51029"/>
                  </a:lnTo>
                  <a:lnTo>
                    <a:pt x="225772" y="50639"/>
                  </a:lnTo>
                  <a:lnTo>
                    <a:pt x="224959" y="50248"/>
                  </a:lnTo>
                  <a:lnTo>
                    <a:pt x="224112" y="49863"/>
                  </a:lnTo>
                  <a:lnTo>
                    <a:pt x="223264" y="49484"/>
                  </a:lnTo>
                  <a:lnTo>
                    <a:pt x="222400" y="49105"/>
                  </a:lnTo>
                  <a:lnTo>
                    <a:pt x="221501" y="48738"/>
                  </a:lnTo>
                  <a:lnTo>
                    <a:pt x="220602" y="48371"/>
                  </a:lnTo>
                  <a:lnTo>
                    <a:pt x="219685" y="48009"/>
                  </a:lnTo>
                  <a:lnTo>
                    <a:pt x="218735" y="47654"/>
                  </a:lnTo>
                  <a:lnTo>
                    <a:pt x="217784" y="47304"/>
                  </a:lnTo>
                  <a:lnTo>
                    <a:pt x="216815" y="46966"/>
                  </a:lnTo>
                  <a:lnTo>
                    <a:pt x="215813" y="46627"/>
                  </a:lnTo>
                  <a:lnTo>
                    <a:pt x="214810" y="46295"/>
                  </a:lnTo>
                  <a:lnTo>
                    <a:pt x="213790" y="45969"/>
                  </a:lnTo>
                  <a:lnTo>
                    <a:pt x="212752" y="45654"/>
                  </a:lnTo>
                  <a:lnTo>
                    <a:pt x="211698" y="45339"/>
                  </a:lnTo>
                  <a:lnTo>
                    <a:pt x="210626" y="45036"/>
                  </a:lnTo>
                  <a:lnTo>
                    <a:pt x="209605" y="44762"/>
                  </a:lnTo>
                  <a:lnTo>
                    <a:pt x="208585" y="44488"/>
                  </a:lnTo>
                  <a:lnTo>
                    <a:pt x="207548" y="44225"/>
                  </a:lnTo>
                  <a:lnTo>
                    <a:pt x="206493" y="43969"/>
                  </a:lnTo>
                  <a:lnTo>
                    <a:pt x="205421" y="43718"/>
                  </a:lnTo>
                  <a:lnTo>
                    <a:pt x="204332" y="43473"/>
                  </a:lnTo>
                  <a:lnTo>
                    <a:pt x="203225" y="43246"/>
                  </a:lnTo>
                  <a:lnTo>
                    <a:pt x="202102" y="43024"/>
                  </a:lnTo>
                  <a:lnTo>
                    <a:pt x="201860" y="42978"/>
                  </a:lnTo>
                  <a:lnTo>
                    <a:pt x="201566" y="42931"/>
                  </a:lnTo>
                  <a:lnTo>
                    <a:pt x="200874" y="42826"/>
                  </a:lnTo>
                  <a:lnTo>
                    <a:pt x="199249" y="42593"/>
                  </a:lnTo>
                  <a:lnTo>
                    <a:pt x="198402" y="42470"/>
                  </a:lnTo>
                  <a:lnTo>
                    <a:pt x="198004" y="42400"/>
                  </a:lnTo>
                  <a:lnTo>
                    <a:pt x="197624" y="42336"/>
                  </a:lnTo>
                  <a:lnTo>
                    <a:pt x="197260" y="42272"/>
                  </a:lnTo>
                  <a:lnTo>
                    <a:pt x="196932" y="42208"/>
                  </a:lnTo>
                  <a:lnTo>
                    <a:pt x="196655" y="42138"/>
                  </a:lnTo>
                  <a:lnTo>
                    <a:pt x="196396" y="42074"/>
                  </a:lnTo>
                  <a:lnTo>
                    <a:pt x="195739" y="41881"/>
                  </a:lnTo>
                  <a:lnTo>
                    <a:pt x="195203" y="41736"/>
                  </a:lnTo>
                  <a:lnTo>
                    <a:pt x="194788" y="41637"/>
                  </a:lnTo>
                  <a:lnTo>
                    <a:pt x="194477" y="41567"/>
                  </a:lnTo>
                  <a:lnTo>
                    <a:pt x="194252" y="41526"/>
                  </a:lnTo>
                  <a:lnTo>
                    <a:pt x="194096" y="41502"/>
                  </a:lnTo>
                  <a:lnTo>
                    <a:pt x="194027" y="41491"/>
                  </a:lnTo>
                  <a:lnTo>
                    <a:pt x="193993" y="41485"/>
                  </a:lnTo>
                  <a:lnTo>
                    <a:pt x="193993" y="41473"/>
                  </a:lnTo>
                  <a:lnTo>
                    <a:pt x="194027" y="41450"/>
                  </a:lnTo>
                  <a:lnTo>
                    <a:pt x="194079" y="41409"/>
                  </a:lnTo>
                  <a:lnTo>
                    <a:pt x="194114" y="41339"/>
                  </a:lnTo>
                  <a:lnTo>
                    <a:pt x="194148" y="41234"/>
                  </a:lnTo>
                  <a:lnTo>
                    <a:pt x="194148" y="41088"/>
                  </a:lnTo>
                  <a:lnTo>
                    <a:pt x="194114" y="40890"/>
                  </a:lnTo>
                  <a:lnTo>
                    <a:pt x="194027" y="40634"/>
                  </a:lnTo>
                  <a:lnTo>
                    <a:pt x="193854" y="40173"/>
                  </a:lnTo>
                  <a:lnTo>
                    <a:pt x="193699" y="39712"/>
                  </a:lnTo>
                  <a:lnTo>
                    <a:pt x="193578" y="39252"/>
                  </a:lnTo>
                  <a:lnTo>
                    <a:pt x="193474" y="38797"/>
                  </a:lnTo>
                  <a:lnTo>
                    <a:pt x="193284" y="37888"/>
                  </a:lnTo>
                  <a:lnTo>
                    <a:pt x="193111" y="36984"/>
                  </a:lnTo>
                  <a:lnTo>
                    <a:pt x="192990" y="36535"/>
                  </a:lnTo>
                  <a:lnTo>
                    <a:pt x="192869" y="36080"/>
                  </a:lnTo>
                  <a:lnTo>
                    <a:pt x="192713" y="35625"/>
                  </a:lnTo>
                  <a:lnTo>
                    <a:pt x="192523" y="35170"/>
                  </a:lnTo>
                  <a:lnTo>
                    <a:pt x="192402" y="34943"/>
                  </a:lnTo>
                  <a:lnTo>
                    <a:pt x="192298" y="34716"/>
                  </a:lnTo>
                  <a:lnTo>
                    <a:pt x="192160" y="34488"/>
                  </a:lnTo>
                  <a:lnTo>
                    <a:pt x="192022" y="34255"/>
                  </a:lnTo>
                  <a:lnTo>
                    <a:pt x="191866" y="34028"/>
                  </a:lnTo>
                  <a:lnTo>
                    <a:pt x="191693" y="33794"/>
                  </a:lnTo>
                  <a:lnTo>
                    <a:pt x="191503" y="33561"/>
                  </a:lnTo>
                  <a:lnTo>
                    <a:pt x="191313" y="33328"/>
                  </a:lnTo>
                  <a:lnTo>
                    <a:pt x="190898" y="32879"/>
                  </a:lnTo>
                  <a:lnTo>
                    <a:pt x="190466" y="32430"/>
                  </a:lnTo>
                  <a:lnTo>
                    <a:pt x="189999" y="31987"/>
                  </a:lnTo>
                  <a:lnTo>
                    <a:pt x="189515" y="31544"/>
                  </a:lnTo>
                  <a:lnTo>
                    <a:pt x="189013" y="31101"/>
                  </a:lnTo>
                  <a:lnTo>
                    <a:pt x="188495" y="30663"/>
                  </a:lnTo>
                  <a:lnTo>
                    <a:pt x="187941" y="30226"/>
                  </a:lnTo>
                  <a:lnTo>
                    <a:pt x="187371" y="29789"/>
                  </a:lnTo>
                  <a:lnTo>
                    <a:pt x="186783" y="29357"/>
                  </a:lnTo>
                  <a:lnTo>
                    <a:pt x="186178" y="28926"/>
                  </a:lnTo>
                  <a:lnTo>
                    <a:pt x="185538" y="28500"/>
                  </a:lnTo>
                  <a:lnTo>
                    <a:pt x="184898" y="28081"/>
                  </a:lnTo>
                  <a:lnTo>
                    <a:pt x="184224" y="27661"/>
                  </a:lnTo>
                  <a:lnTo>
                    <a:pt x="183515" y="27247"/>
                  </a:lnTo>
                  <a:lnTo>
                    <a:pt x="182806" y="26833"/>
                  </a:lnTo>
                  <a:lnTo>
                    <a:pt x="182080" y="26425"/>
                  </a:lnTo>
                  <a:lnTo>
                    <a:pt x="181319" y="26022"/>
                  </a:lnTo>
                  <a:lnTo>
                    <a:pt x="180541" y="25620"/>
                  </a:lnTo>
                  <a:lnTo>
                    <a:pt x="179746" y="25224"/>
                  </a:lnTo>
                  <a:lnTo>
                    <a:pt x="178950" y="24833"/>
                  </a:lnTo>
                  <a:lnTo>
                    <a:pt x="178121" y="24448"/>
                  </a:lnTo>
                  <a:lnTo>
                    <a:pt x="177256" y="24069"/>
                  </a:lnTo>
                  <a:lnTo>
                    <a:pt x="176392" y="23696"/>
                  </a:lnTo>
                  <a:lnTo>
                    <a:pt x="175510" y="23323"/>
                  </a:lnTo>
                  <a:lnTo>
                    <a:pt x="174611" y="22961"/>
                  </a:lnTo>
                  <a:lnTo>
                    <a:pt x="173694" y="22600"/>
                  </a:lnTo>
                  <a:lnTo>
                    <a:pt x="172743" y="22250"/>
                  </a:lnTo>
                  <a:lnTo>
                    <a:pt x="171792" y="21900"/>
                  </a:lnTo>
                  <a:lnTo>
                    <a:pt x="170824" y="21562"/>
                  </a:lnTo>
                  <a:lnTo>
                    <a:pt x="169839" y="21224"/>
                  </a:lnTo>
                  <a:lnTo>
                    <a:pt x="168836" y="20897"/>
                  </a:lnTo>
                  <a:lnTo>
                    <a:pt x="167816" y="20577"/>
                  </a:lnTo>
                  <a:lnTo>
                    <a:pt x="166744" y="20250"/>
                  </a:lnTo>
                  <a:lnTo>
                    <a:pt x="165637" y="19930"/>
                  </a:lnTo>
                  <a:lnTo>
                    <a:pt x="164513" y="19620"/>
                  </a:lnTo>
                  <a:lnTo>
                    <a:pt x="163372" y="19311"/>
                  </a:lnTo>
                  <a:lnTo>
                    <a:pt x="162197" y="19014"/>
                  </a:lnTo>
                  <a:lnTo>
                    <a:pt x="160986" y="18723"/>
                  </a:lnTo>
                  <a:lnTo>
                    <a:pt x="159776" y="18443"/>
                  </a:lnTo>
                  <a:lnTo>
                    <a:pt x="159154" y="18309"/>
                  </a:lnTo>
                  <a:lnTo>
                    <a:pt x="158531" y="18175"/>
                  </a:lnTo>
                  <a:lnTo>
                    <a:pt x="157909" y="18046"/>
                  </a:lnTo>
                  <a:lnTo>
                    <a:pt x="157269" y="17918"/>
                  </a:lnTo>
                  <a:lnTo>
                    <a:pt x="156629" y="17801"/>
                  </a:lnTo>
                  <a:lnTo>
                    <a:pt x="155990" y="17679"/>
                  </a:lnTo>
                  <a:lnTo>
                    <a:pt x="155333" y="17562"/>
                  </a:lnTo>
                  <a:lnTo>
                    <a:pt x="154675" y="17452"/>
                  </a:lnTo>
                  <a:lnTo>
                    <a:pt x="154018" y="17347"/>
                  </a:lnTo>
                  <a:lnTo>
                    <a:pt x="153361" y="17242"/>
                  </a:lnTo>
                  <a:lnTo>
                    <a:pt x="152687" y="17143"/>
                  </a:lnTo>
                  <a:lnTo>
                    <a:pt x="152013" y="17049"/>
                  </a:lnTo>
                  <a:lnTo>
                    <a:pt x="151339" y="16962"/>
                  </a:lnTo>
                  <a:lnTo>
                    <a:pt x="150647" y="16874"/>
                  </a:lnTo>
                  <a:lnTo>
                    <a:pt x="149973" y="16793"/>
                  </a:lnTo>
                  <a:lnTo>
                    <a:pt x="149281" y="16717"/>
                  </a:lnTo>
                  <a:lnTo>
                    <a:pt x="148589" y="16647"/>
                  </a:lnTo>
                  <a:lnTo>
                    <a:pt x="147881" y="16583"/>
                  </a:lnTo>
                  <a:lnTo>
                    <a:pt x="147517" y="16554"/>
                  </a:lnTo>
                  <a:lnTo>
                    <a:pt x="147172" y="16530"/>
                  </a:lnTo>
                  <a:lnTo>
                    <a:pt x="146463" y="16484"/>
                  </a:lnTo>
                  <a:lnTo>
                    <a:pt x="145754" y="16455"/>
                  </a:lnTo>
                  <a:lnTo>
                    <a:pt x="145045" y="16437"/>
                  </a:lnTo>
                  <a:lnTo>
                    <a:pt x="144336" y="16425"/>
                  </a:lnTo>
                  <a:lnTo>
                    <a:pt x="142936" y="16425"/>
                  </a:lnTo>
                  <a:lnTo>
                    <a:pt x="142244" y="16431"/>
                  </a:lnTo>
                  <a:lnTo>
                    <a:pt x="140861" y="16443"/>
                  </a:lnTo>
                  <a:lnTo>
                    <a:pt x="140169" y="16449"/>
                  </a:lnTo>
                  <a:lnTo>
                    <a:pt x="139478" y="16449"/>
                  </a:lnTo>
                  <a:lnTo>
                    <a:pt x="138786" y="16443"/>
                  </a:lnTo>
                  <a:lnTo>
                    <a:pt x="138112" y="16425"/>
                  </a:lnTo>
                  <a:lnTo>
                    <a:pt x="137420" y="16408"/>
                  </a:lnTo>
                  <a:lnTo>
                    <a:pt x="136746" y="16373"/>
                  </a:lnTo>
                  <a:lnTo>
                    <a:pt x="136365" y="16350"/>
                  </a:lnTo>
                  <a:lnTo>
                    <a:pt x="136037" y="16338"/>
                  </a:lnTo>
                  <a:lnTo>
                    <a:pt x="135760" y="16332"/>
                  </a:lnTo>
                  <a:lnTo>
                    <a:pt x="135518" y="16332"/>
                  </a:lnTo>
                  <a:lnTo>
                    <a:pt x="135328" y="16338"/>
                  </a:lnTo>
                  <a:lnTo>
                    <a:pt x="135172" y="16350"/>
                  </a:lnTo>
                  <a:lnTo>
                    <a:pt x="135051" y="16361"/>
                  </a:lnTo>
                  <a:lnTo>
                    <a:pt x="134965" y="16379"/>
                  </a:lnTo>
                  <a:lnTo>
                    <a:pt x="134896" y="16396"/>
                  </a:lnTo>
                  <a:lnTo>
                    <a:pt x="134861" y="16414"/>
                  </a:lnTo>
                  <a:lnTo>
                    <a:pt x="134855" y="16422"/>
                  </a:lnTo>
                  <a:lnTo>
                    <a:pt x="134827" y="16408"/>
                  </a:lnTo>
                  <a:lnTo>
                    <a:pt x="134585" y="16291"/>
                  </a:lnTo>
                  <a:lnTo>
                    <a:pt x="134204" y="16128"/>
                  </a:lnTo>
                  <a:lnTo>
                    <a:pt x="133651" y="15918"/>
                  </a:lnTo>
                  <a:lnTo>
                    <a:pt x="132890" y="15644"/>
                  </a:lnTo>
                  <a:lnTo>
                    <a:pt x="132683" y="15562"/>
                  </a:lnTo>
                  <a:lnTo>
                    <a:pt x="132475" y="15469"/>
                  </a:lnTo>
                  <a:lnTo>
                    <a:pt x="132268" y="15364"/>
                  </a:lnTo>
                  <a:lnTo>
                    <a:pt x="132043" y="15248"/>
                  </a:lnTo>
                  <a:lnTo>
                    <a:pt x="131836" y="15125"/>
                  </a:lnTo>
                  <a:lnTo>
                    <a:pt x="131628" y="14997"/>
                  </a:lnTo>
                  <a:lnTo>
                    <a:pt x="131230" y="14729"/>
                  </a:lnTo>
                  <a:lnTo>
                    <a:pt x="130487" y="14204"/>
                  </a:lnTo>
                  <a:lnTo>
                    <a:pt x="130158" y="13977"/>
                  </a:lnTo>
                  <a:lnTo>
                    <a:pt x="129864" y="13790"/>
                  </a:lnTo>
                  <a:lnTo>
                    <a:pt x="129104" y="13359"/>
                  </a:lnTo>
                  <a:lnTo>
                    <a:pt x="128326" y="12933"/>
                  </a:lnTo>
                  <a:lnTo>
                    <a:pt x="127530" y="12501"/>
                  </a:lnTo>
                  <a:lnTo>
                    <a:pt x="126718" y="12082"/>
                  </a:lnTo>
                  <a:lnTo>
                    <a:pt x="125871" y="11656"/>
                  </a:lnTo>
                  <a:lnTo>
                    <a:pt x="125023" y="11236"/>
                  </a:lnTo>
                  <a:lnTo>
                    <a:pt x="124159" y="10822"/>
                  </a:lnTo>
                  <a:lnTo>
                    <a:pt x="123277" y="10408"/>
                  </a:lnTo>
                  <a:lnTo>
                    <a:pt x="122378" y="10000"/>
                  </a:lnTo>
                  <a:lnTo>
                    <a:pt x="121462" y="9598"/>
                  </a:lnTo>
                  <a:lnTo>
                    <a:pt x="120528" y="9201"/>
                  </a:lnTo>
                  <a:lnTo>
                    <a:pt x="119577" y="8805"/>
                  </a:lnTo>
                  <a:lnTo>
                    <a:pt x="118609" y="8414"/>
                  </a:lnTo>
                  <a:lnTo>
                    <a:pt x="117606" y="8024"/>
                  </a:lnTo>
                  <a:lnTo>
                    <a:pt x="116603" y="7645"/>
                  </a:lnTo>
                  <a:lnTo>
                    <a:pt x="115583" y="7271"/>
                  </a:lnTo>
                  <a:lnTo>
                    <a:pt x="114546" y="6898"/>
                  </a:lnTo>
                  <a:lnTo>
                    <a:pt x="113491" y="6537"/>
                  </a:lnTo>
                  <a:lnTo>
                    <a:pt x="112419" y="6175"/>
                  </a:lnTo>
                  <a:lnTo>
                    <a:pt x="111330" y="5825"/>
                  </a:lnTo>
                  <a:lnTo>
                    <a:pt x="110223" y="5481"/>
                  </a:lnTo>
                  <a:lnTo>
                    <a:pt x="109099" y="5143"/>
                  </a:lnTo>
                  <a:lnTo>
                    <a:pt x="107958" y="4811"/>
                  </a:lnTo>
                  <a:lnTo>
                    <a:pt x="106800" y="4490"/>
                  </a:lnTo>
                  <a:lnTo>
                    <a:pt x="105624" y="4170"/>
                  </a:lnTo>
                  <a:lnTo>
                    <a:pt x="104431" y="3861"/>
                  </a:lnTo>
                  <a:lnTo>
                    <a:pt x="103221" y="3563"/>
                  </a:lnTo>
                  <a:lnTo>
                    <a:pt x="102010" y="3272"/>
                  </a:lnTo>
                  <a:lnTo>
                    <a:pt x="100766" y="2986"/>
                  </a:lnTo>
                  <a:lnTo>
                    <a:pt x="99503" y="2712"/>
                  </a:lnTo>
                  <a:lnTo>
                    <a:pt x="98224" y="2444"/>
                  </a:lnTo>
                  <a:lnTo>
                    <a:pt x="96945" y="2187"/>
                  </a:lnTo>
                  <a:lnTo>
                    <a:pt x="95976" y="2001"/>
                  </a:lnTo>
                  <a:lnTo>
                    <a:pt x="94991" y="1826"/>
                  </a:lnTo>
                  <a:lnTo>
                    <a:pt x="94005" y="1651"/>
                  </a:lnTo>
                  <a:lnTo>
                    <a:pt x="92985" y="1482"/>
                  </a:lnTo>
                  <a:lnTo>
                    <a:pt x="91965" y="1318"/>
                  </a:lnTo>
                  <a:lnTo>
                    <a:pt x="90928" y="1167"/>
                  </a:lnTo>
                  <a:lnTo>
                    <a:pt x="89873" y="1021"/>
                  </a:lnTo>
                  <a:lnTo>
                    <a:pt x="88801" y="881"/>
                  </a:lnTo>
                  <a:lnTo>
                    <a:pt x="87729" y="747"/>
                  </a:lnTo>
                  <a:lnTo>
                    <a:pt x="86640" y="625"/>
                  </a:lnTo>
                  <a:lnTo>
                    <a:pt x="85551" y="514"/>
                  </a:lnTo>
                  <a:lnTo>
                    <a:pt x="84444" y="409"/>
                  </a:lnTo>
                  <a:lnTo>
                    <a:pt x="83337" y="316"/>
                  </a:lnTo>
                  <a:lnTo>
                    <a:pt x="82231" y="234"/>
                  </a:lnTo>
                  <a:lnTo>
                    <a:pt x="81107" y="164"/>
                  </a:lnTo>
                  <a:lnTo>
                    <a:pt x="79983" y="106"/>
                  </a:lnTo>
                  <a:lnTo>
                    <a:pt x="78859" y="59"/>
                  </a:lnTo>
                  <a:lnTo>
                    <a:pt x="77753" y="24"/>
                  </a:lnTo>
                  <a:lnTo>
                    <a:pt x="76629" y="7"/>
                  </a:lnTo>
                  <a:lnTo>
                    <a:pt x="760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j-ea"/>
                <a:ea typeface="+mj-ea"/>
              </a:endParaRPr>
            </a:p>
          </p:txBody>
        </p:sp>
      </p:grpSp>
      <p:grpSp>
        <p:nvGrpSpPr>
          <p:cNvPr id="2138" name="Google Shape;2138;p34"/>
          <p:cNvGrpSpPr/>
          <p:nvPr/>
        </p:nvGrpSpPr>
        <p:grpSpPr>
          <a:xfrm>
            <a:off x="407768" y="919891"/>
            <a:ext cx="1447535" cy="1122865"/>
            <a:chOff x="3139351" y="2011698"/>
            <a:chExt cx="2907280" cy="2255203"/>
          </a:xfrm>
          <a:solidFill>
            <a:srgbClr val="92D050"/>
          </a:solidFill>
        </p:grpSpPr>
        <p:grpSp>
          <p:nvGrpSpPr>
            <p:cNvPr id="2139" name="Google Shape;2139;p34"/>
            <p:cNvGrpSpPr/>
            <p:nvPr/>
          </p:nvGrpSpPr>
          <p:grpSpPr>
            <a:xfrm>
              <a:off x="3139351" y="2011698"/>
              <a:ext cx="2907280" cy="2255203"/>
              <a:chOff x="-2691874" y="940748"/>
              <a:chExt cx="2907280" cy="2255203"/>
            </a:xfrm>
            <a:grpFill/>
          </p:grpSpPr>
          <p:sp>
            <p:nvSpPr>
              <p:cNvPr id="2140" name="Google Shape;2140;p34"/>
              <p:cNvSpPr/>
              <p:nvPr/>
            </p:nvSpPr>
            <p:spPr>
              <a:xfrm flipH="1">
                <a:off x="-651775" y="1176471"/>
                <a:ext cx="755478" cy="289655"/>
              </a:xfrm>
              <a:custGeom>
                <a:avLst/>
                <a:gdLst/>
                <a:ahLst/>
                <a:cxnLst/>
                <a:rect l="l" t="t" r="r" b="b"/>
                <a:pathLst>
                  <a:path w="71322" h="10111" extrusionOk="0">
                    <a:moveTo>
                      <a:pt x="45110" y="1"/>
                    </a:moveTo>
                    <a:lnTo>
                      <a:pt x="44505" y="12"/>
                    </a:lnTo>
                    <a:lnTo>
                      <a:pt x="43900" y="24"/>
                    </a:lnTo>
                    <a:lnTo>
                      <a:pt x="43295" y="42"/>
                    </a:lnTo>
                    <a:lnTo>
                      <a:pt x="42690" y="65"/>
                    </a:lnTo>
                    <a:lnTo>
                      <a:pt x="42085" y="94"/>
                    </a:lnTo>
                    <a:lnTo>
                      <a:pt x="41479" y="129"/>
                    </a:lnTo>
                    <a:lnTo>
                      <a:pt x="40892" y="170"/>
                    </a:lnTo>
                    <a:lnTo>
                      <a:pt x="40286" y="216"/>
                    </a:lnTo>
                    <a:lnTo>
                      <a:pt x="39699" y="269"/>
                    </a:lnTo>
                    <a:lnTo>
                      <a:pt x="39111" y="327"/>
                    </a:lnTo>
                    <a:lnTo>
                      <a:pt x="38523" y="386"/>
                    </a:lnTo>
                    <a:lnTo>
                      <a:pt x="37935" y="456"/>
                    </a:lnTo>
                    <a:lnTo>
                      <a:pt x="37347" y="531"/>
                    </a:lnTo>
                    <a:lnTo>
                      <a:pt x="36777" y="613"/>
                    </a:lnTo>
                    <a:lnTo>
                      <a:pt x="36206" y="700"/>
                    </a:lnTo>
                    <a:lnTo>
                      <a:pt x="35635" y="794"/>
                    </a:lnTo>
                    <a:lnTo>
                      <a:pt x="35065" y="893"/>
                    </a:lnTo>
                    <a:lnTo>
                      <a:pt x="34494" y="1004"/>
                    </a:lnTo>
                    <a:lnTo>
                      <a:pt x="1" y="7761"/>
                    </a:lnTo>
                    <a:lnTo>
                      <a:pt x="502" y="7668"/>
                    </a:lnTo>
                    <a:lnTo>
                      <a:pt x="1004" y="7575"/>
                    </a:lnTo>
                    <a:lnTo>
                      <a:pt x="1522" y="7493"/>
                    </a:lnTo>
                    <a:lnTo>
                      <a:pt x="2041" y="7411"/>
                    </a:lnTo>
                    <a:lnTo>
                      <a:pt x="2560" y="7341"/>
                    </a:lnTo>
                    <a:lnTo>
                      <a:pt x="3079" y="7271"/>
                    </a:lnTo>
                    <a:lnTo>
                      <a:pt x="3615" y="7207"/>
                    </a:lnTo>
                    <a:lnTo>
                      <a:pt x="4150" y="7149"/>
                    </a:lnTo>
                    <a:lnTo>
                      <a:pt x="4686" y="7091"/>
                    </a:lnTo>
                    <a:lnTo>
                      <a:pt x="5240" y="7044"/>
                    </a:lnTo>
                    <a:lnTo>
                      <a:pt x="5776" y="6997"/>
                    </a:lnTo>
                    <a:lnTo>
                      <a:pt x="6329" y="6957"/>
                    </a:lnTo>
                    <a:lnTo>
                      <a:pt x="6882" y="6922"/>
                    </a:lnTo>
                    <a:lnTo>
                      <a:pt x="7436" y="6892"/>
                    </a:lnTo>
                    <a:lnTo>
                      <a:pt x="7989" y="6863"/>
                    </a:lnTo>
                    <a:lnTo>
                      <a:pt x="8542" y="6840"/>
                    </a:lnTo>
                    <a:lnTo>
                      <a:pt x="9113" y="6822"/>
                    </a:lnTo>
                    <a:lnTo>
                      <a:pt x="9666" y="6805"/>
                    </a:lnTo>
                    <a:lnTo>
                      <a:pt x="10237" y="6799"/>
                    </a:lnTo>
                    <a:lnTo>
                      <a:pt x="10790" y="6787"/>
                    </a:lnTo>
                    <a:lnTo>
                      <a:pt x="11931" y="6787"/>
                    </a:lnTo>
                    <a:lnTo>
                      <a:pt x="12484" y="6793"/>
                    </a:lnTo>
                    <a:lnTo>
                      <a:pt x="13055" y="6805"/>
                    </a:lnTo>
                    <a:lnTo>
                      <a:pt x="13625" y="6817"/>
                    </a:lnTo>
                    <a:lnTo>
                      <a:pt x="14179" y="6834"/>
                    </a:lnTo>
                    <a:lnTo>
                      <a:pt x="15302" y="6875"/>
                    </a:lnTo>
                    <a:lnTo>
                      <a:pt x="16426" y="6933"/>
                    </a:lnTo>
                    <a:lnTo>
                      <a:pt x="17533" y="6997"/>
                    </a:lnTo>
                    <a:lnTo>
                      <a:pt x="18397" y="7062"/>
                    </a:lnTo>
                    <a:lnTo>
                      <a:pt x="19227" y="7131"/>
                    </a:lnTo>
                    <a:lnTo>
                      <a:pt x="20074" y="7207"/>
                    </a:lnTo>
                    <a:lnTo>
                      <a:pt x="20904" y="7289"/>
                    </a:lnTo>
                    <a:lnTo>
                      <a:pt x="21734" y="7382"/>
                    </a:lnTo>
                    <a:lnTo>
                      <a:pt x="22564" y="7475"/>
                    </a:lnTo>
                    <a:lnTo>
                      <a:pt x="23377" y="7575"/>
                    </a:lnTo>
                    <a:lnTo>
                      <a:pt x="24189" y="7680"/>
                    </a:lnTo>
                    <a:lnTo>
                      <a:pt x="24501" y="7726"/>
                    </a:lnTo>
                    <a:lnTo>
                      <a:pt x="24846" y="7784"/>
                    </a:lnTo>
                    <a:lnTo>
                      <a:pt x="25192" y="7843"/>
                    </a:lnTo>
                    <a:lnTo>
                      <a:pt x="25555" y="7913"/>
                    </a:lnTo>
                    <a:lnTo>
                      <a:pt x="26333" y="8070"/>
                    </a:lnTo>
                    <a:lnTo>
                      <a:pt x="27163" y="8251"/>
                    </a:lnTo>
                    <a:lnTo>
                      <a:pt x="28011" y="8449"/>
                    </a:lnTo>
                    <a:lnTo>
                      <a:pt x="28892" y="8653"/>
                    </a:lnTo>
                    <a:lnTo>
                      <a:pt x="30690" y="9073"/>
                    </a:lnTo>
                    <a:lnTo>
                      <a:pt x="31590" y="9283"/>
                    </a:lnTo>
                    <a:lnTo>
                      <a:pt x="32471" y="9475"/>
                    </a:lnTo>
                    <a:lnTo>
                      <a:pt x="33319" y="9650"/>
                    </a:lnTo>
                    <a:lnTo>
                      <a:pt x="33733" y="9732"/>
                    </a:lnTo>
                    <a:lnTo>
                      <a:pt x="34131" y="9808"/>
                    </a:lnTo>
                    <a:lnTo>
                      <a:pt x="34529" y="9878"/>
                    </a:lnTo>
                    <a:lnTo>
                      <a:pt x="34909" y="9936"/>
                    </a:lnTo>
                    <a:lnTo>
                      <a:pt x="35272" y="9994"/>
                    </a:lnTo>
                    <a:lnTo>
                      <a:pt x="35618" y="10035"/>
                    </a:lnTo>
                    <a:lnTo>
                      <a:pt x="35947" y="10070"/>
                    </a:lnTo>
                    <a:lnTo>
                      <a:pt x="36258" y="10093"/>
                    </a:lnTo>
                    <a:lnTo>
                      <a:pt x="36552" y="10111"/>
                    </a:lnTo>
                    <a:lnTo>
                      <a:pt x="36828" y="10111"/>
                    </a:lnTo>
                    <a:lnTo>
                      <a:pt x="37243" y="10099"/>
                    </a:lnTo>
                    <a:lnTo>
                      <a:pt x="37676" y="10076"/>
                    </a:lnTo>
                    <a:lnTo>
                      <a:pt x="38142" y="10035"/>
                    </a:lnTo>
                    <a:lnTo>
                      <a:pt x="38609" y="9988"/>
                    </a:lnTo>
                    <a:lnTo>
                      <a:pt x="39111" y="9924"/>
                    </a:lnTo>
                    <a:lnTo>
                      <a:pt x="39629" y="9854"/>
                    </a:lnTo>
                    <a:lnTo>
                      <a:pt x="40148" y="9779"/>
                    </a:lnTo>
                    <a:lnTo>
                      <a:pt x="40684" y="9685"/>
                    </a:lnTo>
                    <a:lnTo>
                      <a:pt x="41237" y="9592"/>
                    </a:lnTo>
                    <a:lnTo>
                      <a:pt x="41791" y="9487"/>
                    </a:lnTo>
                    <a:lnTo>
                      <a:pt x="42361" y="9376"/>
                    </a:lnTo>
                    <a:lnTo>
                      <a:pt x="42932" y="9260"/>
                    </a:lnTo>
                    <a:lnTo>
                      <a:pt x="44090" y="9015"/>
                    </a:lnTo>
                    <a:lnTo>
                      <a:pt x="45266" y="8752"/>
                    </a:lnTo>
                    <a:lnTo>
                      <a:pt x="46424" y="8484"/>
                    </a:lnTo>
                    <a:lnTo>
                      <a:pt x="47548" y="8216"/>
                    </a:lnTo>
                    <a:lnTo>
                      <a:pt x="49727" y="7697"/>
                    </a:lnTo>
                    <a:lnTo>
                      <a:pt x="50712" y="7458"/>
                    </a:lnTo>
                    <a:lnTo>
                      <a:pt x="51646" y="7236"/>
                    </a:lnTo>
                    <a:lnTo>
                      <a:pt x="52493" y="7050"/>
                    </a:lnTo>
                    <a:lnTo>
                      <a:pt x="53236" y="6892"/>
                    </a:lnTo>
                    <a:lnTo>
                      <a:pt x="71322" y="3353"/>
                    </a:lnTo>
                    <a:lnTo>
                      <a:pt x="70371" y="3120"/>
                    </a:lnTo>
                    <a:lnTo>
                      <a:pt x="69385" y="2887"/>
                    </a:lnTo>
                    <a:lnTo>
                      <a:pt x="68382" y="2659"/>
                    </a:lnTo>
                    <a:lnTo>
                      <a:pt x="67362" y="2438"/>
                    </a:lnTo>
                    <a:lnTo>
                      <a:pt x="66308" y="2216"/>
                    </a:lnTo>
                    <a:lnTo>
                      <a:pt x="65236" y="2001"/>
                    </a:lnTo>
                    <a:lnTo>
                      <a:pt x="64146" y="1797"/>
                    </a:lnTo>
                    <a:lnTo>
                      <a:pt x="63023" y="1598"/>
                    </a:lnTo>
                    <a:lnTo>
                      <a:pt x="61899" y="1406"/>
                    </a:lnTo>
                    <a:lnTo>
                      <a:pt x="60758" y="1225"/>
                    </a:lnTo>
                    <a:lnTo>
                      <a:pt x="59599" y="1050"/>
                    </a:lnTo>
                    <a:lnTo>
                      <a:pt x="58423" y="887"/>
                    </a:lnTo>
                    <a:lnTo>
                      <a:pt x="57248" y="735"/>
                    </a:lnTo>
                    <a:lnTo>
                      <a:pt x="56055" y="595"/>
                    </a:lnTo>
                    <a:lnTo>
                      <a:pt x="54862" y="467"/>
                    </a:lnTo>
                    <a:lnTo>
                      <a:pt x="54257" y="409"/>
                    </a:lnTo>
                    <a:lnTo>
                      <a:pt x="53651" y="356"/>
                    </a:lnTo>
                    <a:lnTo>
                      <a:pt x="53046" y="304"/>
                    </a:lnTo>
                    <a:lnTo>
                      <a:pt x="52441" y="257"/>
                    </a:lnTo>
                    <a:lnTo>
                      <a:pt x="51819" y="211"/>
                    </a:lnTo>
                    <a:lnTo>
                      <a:pt x="51214" y="176"/>
                    </a:lnTo>
                    <a:lnTo>
                      <a:pt x="50608" y="135"/>
                    </a:lnTo>
                    <a:lnTo>
                      <a:pt x="50003" y="106"/>
                    </a:lnTo>
                    <a:lnTo>
                      <a:pt x="49381" y="77"/>
                    </a:lnTo>
                    <a:lnTo>
                      <a:pt x="48776" y="53"/>
                    </a:lnTo>
                    <a:lnTo>
                      <a:pt x="48171" y="36"/>
                    </a:lnTo>
                    <a:lnTo>
                      <a:pt x="47548" y="18"/>
                    </a:lnTo>
                    <a:lnTo>
                      <a:pt x="46943" y="7"/>
                    </a:lnTo>
                    <a:lnTo>
                      <a:pt x="46338" y="1"/>
                    </a:lnTo>
                    <a:close/>
                  </a:path>
                </a:pathLst>
              </a:custGeom>
              <a:grpFill/>
              <a:ln>
                <a:solidFill>
                  <a:srgbClr val="00B05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141" name="Google Shape;2141;p34"/>
              <p:cNvSpPr/>
              <p:nvPr/>
            </p:nvSpPr>
            <p:spPr>
              <a:xfrm flipH="1">
                <a:off x="-1545160" y="940748"/>
                <a:ext cx="1112054" cy="665626"/>
              </a:xfrm>
              <a:custGeom>
                <a:avLst/>
                <a:gdLst/>
                <a:ahLst/>
                <a:cxnLst/>
                <a:rect l="l" t="t" r="r" b="b"/>
                <a:pathLst>
                  <a:path w="104985" h="23235" extrusionOk="0">
                    <a:moveTo>
                      <a:pt x="48429" y="0"/>
                    </a:moveTo>
                    <a:lnTo>
                      <a:pt x="47478" y="6"/>
                    </a:lnTo>
                    <a:lnTo>
                      <a:pt x="46510" y="17"/>
                    </a:lnTo>
                    <a:lnTo>
                      <a:pt x="45559" y="41"/>
                    </a:lnTo>
                    <a:lnTo>
                      <a:pt x="44625" y="76"/>
                    </a:lnTo>
                    <a:lnTo>
                      <a:pt x="43674" y="117"/>
                    </a:lnTo>
                    <a:lnTo>
                      <a:pt x="42723" y="169"/>
                    </a:lnTo>
                    <a:lnTo>
                      <a:pt x="41790" y="227"/>
                    </a:lnTo>
                    <a:lnTo>
                      <a:pt x="40856" y="292"/>
                    </a:lnTo>
                    <a:lnTo>
                      <a:pt x="39905" y="361"/>
                    </a:lnTo>
                    <a:lnTo>
                      <a:pt x="38972" y="443"/>
                    </a:lnTo>
                    <a:lnTo>
                      <a:pt x="38055" y="531"/>
                    </a:lnTo>
                    <a:lnTo>
                      <a:pt x="37122" y="630"/>
                    </a:lnTo>
                    <a:lnTo>
                      <a:pt x="36188" y="729"/>
                    </a:lnTo>
                    <a:lnTo>
                      <a:pt x="35272" y="840"/>
                    </a:lnTo>
                    <a:lnTo>
                      <a:pt x="34338" y="950"/>
                    </a:lnTo>
                    <a:lnTo>
                      <a:pt x="33421" y="1073"/>
                    </a:lnTo>
                    <a:lnTo>
                      <a:pt x="32505" y="1201"/>
                    </a:lnTo>
                    <a:lnTo>
                      <a:pt x="31589" y="1329"/>
                    </a:lnTo>
                    <a:lnTo>
                      <a:pt x="30690" y="1463"/>
                    </a:lnTo>
                    <a:lnTo>
                      <a:pt x="29773" y="1609"/>
                    </a:lnTo>
                    <a:lnTo>
                      <a:pt x="28874" y="1755"/>
                    </a:lnTo>
                    <a:lnTo>
                      <a:pt x="27975" y="1907"/>
                    </a:lnTo>
                    <a:lnTo>
                      <a:pt x="27076" y="2058"/>
                    </a:lnTo>
                    <a:lnTo>
                      <a:pt x="26177" y="2216"/>
                    </a:lnTo>
                    <a:lnTo>
                      <a:pt x="25278" y="2379"/>
                    </a:lnTo>
                    <a:lnTo>
                      <a:pt x="23497" y="2717"/>
                    </a:lnTo>
                    <a:lnTo>
                      <a:pt x="21734" y="3061"/>
                    </a:lnTo>
                    <a:lnTo>
                      <a:pt x="19970" y="3417"/>
                    </a:lnTo>
                    <a:lnTo>
                      <a:pt x="18241" y="3784"/>
                    </a:lnTo>
                    <a:lnTo>
                      <a:pt x="16512" y="4151"/>
                    </a:lnTo>
                    <a:lnTo>
                      <a:pt x="14800" y="4524"/>
                    </a:lnTo>
                    <a:lnTo>
                      <a:pt x="13089" y="4898"/>
                    </a:lnTo>
                    <a:lnTo>
                      <a:pt x="9734" y="5644"/>
                    </a:lnTo>
                    <a:lnTo>
                      <a:pt x="6432" y="6373"/>
                    </a:lnTo>
                    <a:lnTo>
                      <a:pt x="4789" y="6728"/>
                    </a:lnTo>
                    <a:lnTo>
                      <a:pt x="3181" y="7072"/>
                    </a:lnTo>
                    <a:lnTo>
                      <a:pt x="1591" y="7405"/>
                    </a:lnTo>
                    <a:lnTo>
                      <a:pt x="0" y="7720"/>
                    </a:lnTo>
                    <a:lnTo>
                      <a:pt x="623" y="7597"/>
                    </a:lnTo>
                    <a:lnTo>
                      <a:pt x="1262" y="7486"/>
                    </a:lnTo>
                    <a:lnTo>
                      <a:pt x="1902" y="7376"/>
                    </a:lnTo>
                    <a:lnTo>
                      <a:pt x="2524" y="7276"/>
                    </a:lnTo>
                    <a:lnTo>
                      <a:pt x="3164" y="7183"/>
                    </a:lnTo>
                    <a:lnTo>
                      <a:pt x="3804" y="7090"/>
                    </a:lnTo>
                    <a:lnTo>
                      <a:pt x="4444" y="7008"/>
                    </a:lnTo>
                    <a:lnTo>
                      <a:pt x="5066" y="6932"/>
                    </a:lnTo>
                    <a:lnTo>
                      <a:pt x="5706" y="6863"/>
                    </a:lnTo>
                    <a:lnTo>
                      <a:pt x="6346" y="6798"/>
                    </a:lnTo>
                    <a:lnTo>
                      <a:pt x="6985" y="6734"/>
                    </a:lnTo>
                    <a:lnTo>
                      <a:pt x="7642" y="6682"/>
                    </a:lnTo>
                    <a:lnTo>
                      <a:pt x="8282" y="6635"/>
                    </a:lnTo>
                    <a:lnTo>
                      <a:pt x="8922" y="6594"/>
                    </a:lnTo>
                    <a:lnTo>
                      <a:pt x="9561" y="6554"/>
                    </a:lnTo>
                    <a:lnTo>
                      <a:pt x="10201" y="6524"/>
                    </a:lnTo>
                    <a:lnTo>
                      <a:pt x="10841" y="6501"/>
                    </a:lnTo>
                    <a:lnTo>
                      <a:pt x="11498" y="6478"/>
                    </a:lnTo>
                    <a:lnTo>
                      <a:pt x="12138" y="6460"/>
                    </a:lnTo>
                    <a:lnTo>
                      <a:pt x="12777" y="6454"/>
                    </a:lnTo>
                    <a:lnTo>
                      <a:pt x="13417" y="6449"/>
                    </a:lnTo>
                    <a:lnTo>
                      <a:pt x="14074" y="6449"/>
                    </a:lnTo>
                    <a:lnTo>
                      <a:pt x="14714" y="6454"/>
                    </a:lnTo>
                    <a:lnTo>
                      <a:pt x="15354" y="6460"/>
                    </a:lnTo>
                    <a:lnTo>
                      <a:pt x="15993" y="6478"/>
                    </a:lnTo>
                    <a:lnTo>
                      <a:pt x="16650" y="6495"/>
                    </a:lnTo>
                    <a:lnTo>
                      <a:pt x="17290" y="6519"/>
                    </a:lnTo>
                    <a:lnTo>
                      <a:pt x="17930" y="6548"/>
                    </a:lnTo>
                    <a:lnTo>
                      <a:pt x="18569" y="6583"/>
                    </a:lnTo>
                    <a:lnTo>
                      <a:pt x="19209" y="6623"/>
                    </a:lnTo>
                    <a:lnTo>
                      <a:pt x="19849" y="6664"/>
                    </a:lnTo>
                    <a:lnTo>
                      <a:pt x="20489" y="6711"/>
                    </a:lnTo>
                    <a:lnTo>
                      <a:pt x="21128" y="6763"/>
                    </a:lnTo>
                    <a:lnTo>
                      <a:pt x="21768" y="6816"/>
                    </a:lnTo>
                    <a:lnTo>
                      <a:pt x="22408" y="6874"/>
                    </a:lnTo>
                    <a:lnTo>
                      <a:pt x="23048" y="6938"/>
                    </a:lnTo>
                    <a:lnTo>
                      <a:pt x="23687" y="7008"/>
                    </a:lnTo>
                    <a:lnTo>
                      <a:pt x="24310" y="7078"/>
                    </a:lnTo>
                    <a:lnTo>
                      <a:pt x="24949" y="7154"/>
                    </a:lnTo>
                    <a:lnTo>
                      <a:pt x="25589" y="7236"/>
                    </a:lnTo>
                    <a:lnTo>
                      <a:pt x="26212" y="7317"/>
                    </a:lnTo>
                    <a:lnTo>
                      <a:pt x="26834" y="7405"/>
                    </a:lnTo>
                    <a:lnTo>
                      <a:pt x="27474" y="7498"/>
                    </a:lnTo>
                    <a:lnTo>
                      <a:pt x="28096" y="7591"/>
                    </a:lnTo>
                    <a:lnTo>
                      <a:pt x="29341" y="7790"/>
                    </a:lnTo>
                    <a:lnTo>
                      <a:pt x="30586" y="8005"/>
                    </a:lnTo>
                    <a:lnTo>
                      <a:pt x="31831" y="8233"/>
                    </a:lnTo>
                    <a:lnTo>
                      <a:pt x="33058" y="8472"/>
                    </a:lnTo>
                    <a:lnTo>
                      <a:pt x="34269" y="8722"/>
                    </a:lnTo>
                    <a:lnTo>
                      <a:pt x="35479" y="8985"/>
                    </a:lnTo>
                    <a:lnTo>
                      <a:pt x="36672" y="9253"/>
                    </a:lnTo>
                    <a:lnTo>
                      <a:pt x="37865" y="9539"/>
                    </a:lnTo>
                    <a:lnTo>
                      <a:pt x="39041" y="9830"/>
                    </a:lnTo>
                    <a:lnTo>
                      <a:pt x="40216" y="10133"/>
                    </a:lnTo>
                    <a:lnTo>
                      <a:pt x="41375" y="10448"/>
                    </a:lnTo>
                    <a:lnTo>
                      <a:pt x="42516" y="10769"/>
                    </a:lnTo>
                    <a:lnTo>
                      <a:pt x="43640" y="11095"/>
                    </a:lnTo>
                    <a:lnTo>
                      <a:pt x="44764" y="11428"/>
                    </a:lnTo>
                    <a:lnTo>
                      <a:pt x="45870" y="11772"/>
                    </a:lnTo>
                    <a:lnTo>
                      <a:pt x="46959" y="12116"/>
                    </a:lnTo>
                    <a:lnTo>
                      <a:pt x="48031" y="12471"/>
                    </a:lnTo>
                    <a:lnTo>
                      <a:pt x="49086" y="12827"/>
                    </a:lnTo>
                    <a:lnTo>
                      <a:pt x="50141" y="13194"/>
                    </a:lnTo>
                    <a:lnTo>
                      <a:pt x="51161" y="13562"/>
                    </a:lnTo>
                    <a:lnTo>
                      <a:pt x="52181" y="13929"/>
                    </a:lnTo>
                    <a:lnTo>
                      <a:pt x="53167" y="14302"/>
                    </a:lnTo>
                    <a:lnTo>
                      <a:pt x="54135" y="14681"/>
                    </a:lnTo>
                    <a:lnTo>
                      <a:pt x="55103" y="15054"/>
                    </a:lnTo>
                    <a:lnTo>
                      <a:pt x="56037" y="15433"/>
                    </a:lnTo>
                    <a:lnTo>
                      <a:pt x="56953" y="15812"/>
                    </a:lnTo>
                    <a:lnTo>
                      <a:pt x="57835" y="16197"/>
                    </a:lnTo>
                    <a:lnTo>
                      <a:pt x="58717" y="16576"/>
                    </a:lnTo>
                    <a:lnTo>
                      <a:pt x="59564" y="16955"/>
                    </a:lnTo>
                    <a:lnTo>
                      <a:pt x="60394" y="17334"/>
                    </a:lnTo>
                    <a:lnTo>
                      <a:pt x="61206" y="17707"/>
                    </a:lnTo>
                    <a:lnTo>
                      <a:pt x="62002" y="18080"/>
                    </a:lnTo>
                    <a:lnTo>
                      <a:pt x="62762" y="18454"/>
                    </a:lnTo>
                    <a:lnTo>
                      <a:pt x="63489" y="18821"/>
                    </a:lnTo>
                    <a:lnTo>
                      <a:pt x="64215" y="19182"/>
                    </a:lnTo>
                    <a:lnTo>
                      <a:pt x="64906" y="19544"/>
                    </a:lnTo>
                    <a:lnTo>
                      <a:pt x="65563" y="19894"/>
                    </a:lnTo>
                    <a:lnTo>
                      <a:pt x="66203" y="20244"/>
                    </a:lnTo>
                    <a:lnTo>
                      <a:pt x="66808" y="20588"/>
                    </a:lnTo>
                    <a:lnTo>
                      <a:pt x="67379" y="20926"/>
                    </a:lnTo>
                    <a:lnTo>
                      <a:pt x="67932" y="21252"/>
                    </a:lnTo>
                    <a:lnTo>
                      <a:pt x="68468" y="21573"/>
                    </a:lnTo>
                    <a:lnTo>
                      <a:pt x="69125" y="21987"/>
                    </a:lnTo>
                    <a:lnTo>
                      <a:pt x="69765" y="22401"/>
                    </a:lnTo>
                    <a:lnTo>
                      <a:pt x="70405" y="22815"/>
                    </a:lnTo>
                    <a:lnTo>
                      <a:pt x="71010" y="23235"/>
                    </a:lnTo>
                    <a:lnTo>
                      <a:pt x="90755" y="19369"/>
                    </a:lnTo>
                    <a:lnTo>
                      <a:pt x="91481" y="19229"/>
                    </a:lnTo>
                    <a:lnTo>
                      <a:pt x="92207" y="19095"/>
                    </a:lnTo>
                    <a:lnTo>
                      <a:pt x="93729" y="18827"/>
                    </a:lnTo>
                    <a:lnTo>
                      <a:pt x="95285" y="18553"/>
                    </a:lnTo>
                    <a:lnTo>
                      <a:pt x="96841" y="18279"/>
                    </a:lnTo>
                    <a:lnTo>
                      <a:pt x="97619" y="18139"/>
                    </a:lnTo>
                    <a:lnTo>
                      <a:pt x="98397" y="17999"/>
                    </a:lnTo>
                    <a:lnTo>
                      <a:pt x="99140" y="17847"/>
                    </a:lnTo>
                    <a:lnTo>
                      <a:pt x="99884" y="17696"/>
                    </a:lnTo>
                    <a:lnTo>
                      <a:pt x="100610" y="17544"/>
                    </a:lnTo>
                    <a:lnTo>
                      <a:pt x="101302" y="17381"/>
                    </a:lnTo>
                    <a:lnTo>
                      <a:pt x="101976" y="17212"/>
                    </a:lnTo>
                    <a:lnTo>
                      <a:pt x="102616" y="17043"/>
                    </a:lnTo>
                    <a:lnTo>
                      <a:pt x="103169" y="16891"/>
                    </a:lnTo>
                    <a:lnTo>
                      <a:pt x="103636" y="16774"/>
                    </a:lnTo>
                    <a:lnTo>
                      <a:pt x="104033" y="16687"/>
                    </a:lnTo>
                    <a:lnTo>
                      <a:pt x="104345" y="16617"/>
                    </a:lnTo>
                    <a:lnTo>
                      <a:pt x="104604" y="16565"/>
                    </a:lnTo>
                    <a:lnTo>
                      <a:pt x="104777" y="16524"/>
                    </a:lnTo>
                    <a:lnTo>
                      <a:pt x="104898" y="16483"/>
                    </a:lnTo>
                    <a:lnTo>
                      <a:pt x="104950" y="16465"/>
                    </a:lnTo>
                    <a:lnTo>
                      <a:pt x="104967" y="16442"/>
                    </a:lnTo>
                    <a:lnTo>
                      <a:pt x="104984" y="16425"/>
                    </a:lnTo>
                    <a:lnTo>
                      <a:pt x="104984" y="16395"/>
                    </a:lnTo>
                    <a:lnTo>
                      <a:pt x="104950" y="16343"/>
                    </a:lnTo>
                    <a:lnTo>
                      <a:pt x="104881" y="16267"/>
                    </a:lnTo>
                    <a:lnTo>
                      <a:pt x="104760" y="16168"/>
                    </a:lnTo>
                    <a:lnTo>
                      <a:pt x="104604" y="16040"/>
                    </a:lnTo>
                    <a:lnTo>
                      <a:pt x="104414" y="15877"/>
                    </a:lnTo>
                    <a:lnTo>
                      <a:pt x="104189" y="15678"/>
                    </a:lnTo>
                    <a:lnTo>
                      <a:pt x="103947" y="15433"/>
                    </a:lnTo>
                    <a:lnTo>
                      <a:pt x="103601" y="15089"/>
                    </a:lnTo>
                    <a:lnTo>
                      <a:pt x="103221" y="14751"/>
                    </a:lnTo>
                    <a:lnTo>
                      <a:pt x="102806" y="14407"/>
                    </a:lnTo>
                    <a:lnTo>
                      <a:pt x="102339" y="14063"/>
                    </a:lnTo>
                    <a:lnTo>
                      <a:pt x="101855" y="13725"/>
                    </a:lnTo>
                    <a:lnTo>
                      <a:pt x="101319" y="13381"/>
                    </a:lnTo>
                    <a:lnTo>
                      <a:pt x="100766" y="13037"/>
                    </a:lnTo>
                    <a:lnTo>
                      <a:pt x="100160" y="12693"/>
                    </a:lnTo>
                    <a:lnTo>
                      <a:pt x="99538" y="12355"/>
                    </a:lnTo>
                    <a:lnTo>
                      <a:pt x="98898" y="12011"/>
                    </a:lnTo>
                    <a:lnTo>
                      <a:pt x="98224" y="11673"/>
                    </a:lnTo>
                    <a:lnTo>
                      <a:pt x="97515" y="11335"/>
                    </a:lnTo>
                    <a:lnTo>
                      <a:pt x="96806" y="11002"/>
                    </a:lnTo>
                    <a:lnTo>
                      <a:pt x="96063" y="10670"/>
                    </a:lnTo>
                    <a:lnTo>
                      <a:pt x="95302" y="10338"/>
                    </a:lnTo>
                    <a:lnTo>
                      <a:pt x="94524" y="10011"/>
                    </a:lnTo>
                    <a:lnTo>
                      <a:pt x="93746" y="9690"/>
                    </a:lnTo>
                    <a:lnTo>
                      <a:pt x="92933" y="9370"/>
                    </a:lnTo>
                    <a:lnTo>
                      <a:pt x="92138" y="9049"/>
                    </a:lnTo>
                    <a:lnTo>
                      <a:pt x="91308" y="8740"/>
                    </a:lnTo>
                    <a:lnTo>
                      <a:pt x="90478" y="8431"/>
                    </a:lnTo>
                    <a:lnTo>
                      <a:pt x="89648" y="8128"/>
                    </a:lnTo>
                    <a:lnTo>
                      <a:pt x="88818" y="7825"/>
                    </a:lnTo>
                    <a:lnTo>
                      <a:pt x="87988" y="7533"/>
                    </a:lnTo>
                    <a:lnTo>
                      <a:pt x="87141" y="7242"/>
                    </a:lnTo>
                    <a:lnTo>
                      <a:pt x="86311" y="6962"/>
                    </a:lnTo>
                    <a:lnTo>
                      <a:pt x="84669" y="6414"/>
                    </a:lnTo>
                    <a:lnTo>
                      <a:pt x="83043" y="5895"/>
                    </a:lnTo>
                    <a:lnTo>
                      <a:pt x="81470" y="5405"/>
                    </a:lnTo>
                    <a:lnTo>
                      <a:pt x="80139" y="5003"/>
                    </a:lnTo>
                    <a:lnTo>
                      <a:pt x="78790" y="4612"/>
                    </a:lnTo>
                    <a:lnTo>
                      <a:pt x="77407" y="4227"/>
                    </a:lnTo>
                    <a:lnTo>
                      <a:pt x="76006" y="3848"/>
                    </a:lnTo>
                    <a:lnTo>
                      <a:pt x="75280" y="3662"/>
                    </a:lnTo>
                    <a:lnTo>
                      <a:pt x="74571" y="3481"/>
                    </a:lnTo>
                    <a:lnTo>
                      <a:pt x="73845" y="3300"/>
                    </a:lnTo>
                    <a:lnTo>
                      <a:pt x="73102" y="3125"/>
                    </a:lnTo>
                    <a:lnTo>
                      <a:pt x="72358" y="2950"/>
                    </a:lnTo>
                    <a:lnTo>
                      <a:pt x="71615" y="2781"/>
                    </a:lnTo>
                    <a:lnTo>
                      <a:pt x="70854" y="2612"/>
                    </a:lnTo>
                    <a:lnTo>
                      <a:pt x="70093" y="2449"/>
                    </a:lnTo>
                    <a:lnTo>
                      <a:pt x="69333" y="2291"/>
                    </a:lnTo>
                    <a:lnTo>
                      <a:pt x="68555" y="2134"/>
                    </a:lnTo>
                    <a:lnTo>
                      <a:pt x="67776" y="1982"/>
                    </a:lnTo>
                    <a:lnTo>
                      <a:pt x="66998" y="1831"/>
                    </a:lnTo>
                    <a:lnTo>
                      <a:pt x="66203" y="1691"/>
                    </a:lnTo>
                    <a:lnTo>
                      <a:pt x="65408" y="1551"/>
                    </a:lnTo>
                    <a:lnTo>
                      <a:pt x="64595" y="1417"/>
                    </a:lnTo>
                    <a:lnTo>
                      <a:pt x="63800" y="1283"/>
                    </a:lnTo>
                    <a:lnTo>
                      <a:pt x="62970" y="1160"/>
                    </a:lnTo>
                    <a:lnTo>
                      <a:pt x="62157" y="1038"/>
                    </a:lnTo>
                    <a:lnTo>
                      <a:pt x="61327" y="921"/>
                    </a:lnTo>
                    <a:lnTo>
                      <a:pt x="60497" y="810"/>
                    </a:lnTo>
                    <a:lnTo>
                      <a:pt x="59650" y="705"/>
                    </a:lnTo>
                    <a:lnTo>
                      <a:pt x="58803" y="606"/>
                    </a:lnTo>
                    <a:lnTo>
                      <a:pt x="57956" y="513"/>
                    </a:lnTo>
                    <a:lnTo>
                      <a:pt x="57109" y="420"/>
                    </a:lnTo>
                    <a:lnTo>
                      <a:pt x="56123" y="332"/>
                    </a:lnTo>
                    <a:lnTo>
                      <a:pt x="55155" y="251"/>
                    </a:lnTo>
                    <a:lnTo>
                      <a:pt x="54187" y="181"/>
                    </a:lnTo>
                    <a:lnTo>
                      <a:pt x="53218" y="128"/>
                    </a:lnTo>
                    <a:lnTo>
                      <a:pt x="52267" y="82"/>
                    </a:lnTo>
                    <a:lnTo>
                      <a:pt x="51299" y="47"/>
                    </a:lnTo>
                    <a:lnTo>
                      <a:pt x="50331" y="17"/>
                    </a:lnTo>
                    <a:lnTo>
                      <a:pt x="49380" y="6"/>
                    </a:lnTo>
                    <a:lnTo>
                      <a:pt x="48429" y="0"/>
                    </a:lnTo>
                    <a:close/>
                  </a:path>
                </a:pathLst>
              </a:custGeom>
              <a:grpFill/>
              <a:ln>
                <a:solidFill>
                  <a:srgbClr val="00B05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142" name="Google Shape;2142;p34"/>
              <p:cNvSpPr/>
              <p:nvPr/>
            </p:nvSpPr>
            <p:spPr>
              <a:xfrm flipH="1">
                <a:off x="-2177214" y="1403840"/>
                <a:ext cx="999794" cy="924684"/>
              </a:xfrm>
              <a:custGeom>
                <a:avLst/>
                <a:gdLst/>
                <a:ahLst/>
                <a:cxnLst/>
                <a:rect l="l" t="t" r="r" b="b"/>
                <a:pathLst>
                  <a:path w="94387" h="32278" extrusionOk="0">
                    <a:moveTo>
                      <a:pt x="41531" y="0"/>
                    </a:moveTo>
                    <a:lnTo>
                      <a:pt x="40701" y="6"/>
                    </a:lnTo>
                    <a:lnTo>
                      <a:pt x="39854" y="18"/>
                    </a:lnTo>
                    <a:lnTo>
                      <a:pt x="39007" y="41"/>
                    </a:lnTo>
                    <a:lnTo>
                      <a:pt x="38177" y="76"/>
                    </a:lnTo>
                    <a:lnTo>
                      <a:pt x="37347" y="128"/>
                    </a:lnTo>
                    <a:lnTo>
                      <a:pt x="36517" y="192"/>
                    </a:lnTo>
                    <a:lnTo>
                      <a:pt x="36119" y="227"/>
                    </a:lnTo>
                    <a:lnTo>
                      <a:pt x="35704" y="268"/>
                    </a:lnTo>
                    <a:lnTo>
                      <a:pt x="34546" y="397"/>
                    </a:lnTo>
                    <a:lnTo>
                      <a:pt x="33405" y="531"/>
                    </a:lnTo>
                    <a:lnTo>
                      <a:pt x="32246" y="682"/>
                    </a:lnTo>
                    <a:lnTo>
                      <a:pt x="31088" y="840"/>
                    </a:lnTo>
                    <a:lnTo>
                      <a:pt x="29947" y="1009"/>
                    </a:lnTo>
                    <a:lnTo>
                      <a:pt x="28806" y="1189"/>
                    </a:lnTo>
                    <a:lnTo>
                      <a:pt x="27647" y="1376"/>
                    </a:lnTo>
                    <a:lnTo>
                      <a:pt x="26506" y="1568"/>
                    </a:lnTo>
                    <a:lnTo>
                      <a:pt x="25365" y="1773"/>
                    </a:lnTo>
                    <a:lnTo>
                      <a:pt x="24224" y="1982"/>
                    </a:lnTo>
                    <a:lnTo>
                      <a:pt x="23083" y="2204"/>
                    </a:lnTo>
                    <a:lnTo>
                      <a:pt x="21942" y="2426"/>
                    </a:lnTo>
                    <a:lnTo>
                      <a:pt x="20818" y="2653"/>
                    </a:lnTo>
                    <a:lnTo>
                      <a:pt x="19677" y="2886"/>
                    </a:lnTo>
                    <a:lnTo>
                      <a:pt x="18553" y="3119"/>
                    </a:lnTo>
                    <a:lnTo>
                      <a:pt x="17429" y="3358"/>
                    </a:lnTo>
                    <a:lnTo>
                      <a:pt x="15181" y="3848"/>
                    </a:lnTo>
                    <a:lnTo>
                      <a:pt x="12951" y="4338"/>
                    </a:lnTo>
                    <a:lnTo>
                      <a:pt x="8559" y="5323"/>
                    </a:lnTo>
                    <a:lnTo>
                      <a:pt x="6381" y="5801"/>
                    </a:lnTo>
                    <a:lnTo>
                      <a:pt x="4237" y="6268"/>
                    </a:lnTo>
                    <a:lnTo>
                      <a:pt x="3165" y="6495"/>
                    </a:lnTo>
                    <a:lnTo>
                      <a:pt x="2110" y="6717"/>
                    </a:lnTo>
                    <a:lnTo>
                      <a:pt x="1055" y="6927"/>
                    </a:lnTo>
                    <a:lnTo>
                      <a:pt x="1" y="7137"/>
                    </a:lnTo>
                    <a:lnTo>
                      <a:pt x="744" y="7061"/>
                    </a:lnTo>
                    <a:lnTo>
                      <a:pt x="1488" y="6985"/>
                    </a:lnTo>
                    <a:lnTo>
                      <a:pt x="2231" y="6927"/>
                    </a:lnTo>
                    <a:lnTo>
                      <a:pt x="2975" y="6874"/>
                    </a:lnTo>
                    <a:lnTo>
                      <a:pt x="3718" y="6833"/>
                    </a:lnTo>
                    <a:lnTo>
                      <a:pt x="4461" y="6798"/>
                    </a:lnTo>
                    <a:lnTo>
                      <a:pt x="5205" y="6775"/>
                    </a:lnTo>
                    <a:lnTo>
                      <a:pt x="5948" y="6758"/>
                    </a:lnTo>
                    <a:lnTo>
                      <a:pt x="6692" y="6752"/>
                    </a:lnTo>
                    <a:lnTo>
                      <a:pt x="7435" y="6752"/>
                    </a:lnTo>
                    <a:lnTo>
                      <a:pt x="8162" y="6758"/>
                    </a:lnTo>
                    <a:lnTo>
                      <a:pt x="8905" y="6775"/>
                    </a:lnTo>
                    <a:lnTo>
                      <a:pt x="9648" y="6798"/>
                    </a:lnTo>
                    <a:lnTo>
                      <a:pt x="10392" y="6828"/>
                    </a:lnTo>
                    <a:lnTo>
                      <a:pt x="11118" y="6868"/>
                    </a:lnTo>
                    <a:lnTo>
                      <a:pt x="11862" y="6909"/>
                    </a:lnTo>
                    <a:lnTo>
                      <a:pt x="12588" y="6962"/>
                    </a:lnTo>
                    <a:lnTo>
                      <a:pt x="13314" y="7020"/>
                    </a:lnTo>
                    <a:lnTo>
                      <a:pt x="14057" y="7090"/>
                    </a:lnTo>
                    <a:lnTo>
                      <a:pt x="14766" y="7160"/>
                    </a:lnTo>
                    <a:lnTo>
                      <a:pt x="15492" y="7236"/>
                    </a:lnTo>
                    <a:lnTo>
                      <a:pt x="16219" y="7323"/>
                    </a:lnTo>
                    <a:lnTo>
                      <a:pt x="16928" y="7411"/>
                    </a:lnTo>
                    <a:lnTo>
                      <a:pt x="17654" y="7510"/>
                    </a:lnTo>
                    <a:lnTo>
                      <a:pt x="18363" y="7609"/>
                    </a:lnTo>
                    <a:lnTo>
                      <a:pt x="19071" y="7714"/>
                    </a:lnTo>
                    <a:lnTo>
                      <a:pt x="19763" y="7830"/>
                    </a:lnTo>
                    <a:lnTo>
                      <a:pt x="20472" y="7947"/>
                    </a:lnTo>
                    <a:lnTo>
                      <a:pt x="21164" y="8064"/>
                    </a:lnTo>
                    <a:lnTo>
                      <a:pt x="21855" y="8192"/>
                    </a:lnTo>
                    <a:lnTo>
                      <a:pt x="22547" y="8320"/>
                    </a:lnTo>
                    <a:lnTo>
                      <a:pt x="23221" y="8460"/>
                    </a:lnTo>
                    <a:lnTo>
                      <a:pt x="23895" y="8594"/>
                    </a:lnTo>
                    <a:lnTo>
                      <a:pt x="24570" y="8740"/>
                    </a:lnTo>
                    <a:lnTo>
                      <a:pt x="25244" y="8886"/>
                    </a:lnTo>
                    <a:lnTo>
                      <a:pt x="25901" y="9037"/>
                    </a:lnTo>
                    <a:lnTo>
                      <a:pt x="26558" y="9189"/>
                    </a:lnTo>
                    <a:lnTo>
                      <a:pt x="27198" y="9346"/>
                    </a:lnTo>
                    <a:lnTo>
                      <a:pt x="27837" y="9510"/>
                    </a:lnTo>
                    <a:lnTo>
                      <a:pt x="28477" y="9673"/>
                    </a:lnTo>
                    <a:lnTo>
                      <a:pt x="29739" y="10005"/>
                    </a:lnTo>
                    <a:lnTo>
                      <a:pt x="30967" y="10349"/>
                    </a:lnTo>
                    <a:lnTo>
                      <a:pt x="32160" y="10699"/>
                    </a:lnTo>
                    <a:lnTo>
                      <a:pt x="33336" y="11055"/>
                    </a:lnTo>
                    <a:lnTo>
                      <a:pt x="34477" y="11422"/>
                    </a:lnTo>
                    <a:lnTo>
                      <a:pt x="35583" y="11784"/>
                    </a:lnTo>
                    <a:lnTo>
                      <a:pt x="36638" y="12157"/>
                    </a:lnTo>
                    <a:lnTo>
                      <a:pt x="37675" y="12524"/>
                    </a:lnTo>
                    <a:lnTo>
                      <a:pt x="38678" y="12897"/>
                    </a:lnTo>
                    <a:lnTo>
                      <a:pt x="39629" y="13264"/>
                    </a:lnTo>
                    <a:lnTo>
                      <a:pt x="40545" y="13626"/>
                    </a:lnTo>
                    <a:lnTo>
                      <a:pt x="41427" y="13987"/>
                    </a:lnTo>
                    <a:lnTo>
                      <a:pt x="42413" y="14407"/>
                    </a:lnTo>
                    <a:lnTo>
                      <a:pt x="43381" y="14833"/>
                    </a:lnTo>
                    <a:lnTo>
                      <a:pt x="44332" y="15270"/>
                    </a:lnTo>
                    <a:lnTo>
                      <a:pt x="45266" y="15707"/>
                    </a:lnTo>
                    <a:lnTo>
                      <a:pt x="46182" y="16162"/>
                    </a:lnTo>
                    <a:lnTo>
                      <a:pt x="47064" y="16617"/>
                    </a:lnTo>
                    <a:lnTo>
                      <a:pt x="47946" y="17078"/>
                    </a:lnTo>
                    <a:lnTo>
                      <a:pt x="48793" y="17550"/>
                    </a:lnTo>
                    <a:lnTo>
                      <a:pt x="49605" y="18022"/>
                    </a:lnTo>
                    <a:lnTo>
                      <a:pt x="50418" y="18506"/>
                    </a:lnTo>
                    <a:lnTo>
                      <a:pt x="51179" y="18990"/>
                    </a:lnTo>
                    <a:lnTo>
                      <a:pt x="51940" y="19486"/>
                    </a:lnTo>
                    <a:lnTo>
                      <a:pt x="52648" y="19981"/>
                    </a:lnTo>
                    <a:lnTo>
                      <a:pt x="53340" y="20483"/>
                    </a:lnTo>
                    <a:lnTo>
                      <a:pt x="54014" y="20990"/>
                    </a:lnTo>
                    <a:lnTo>
                      <a:pt x="54637" y="21497"/>
                    </a:lnTo>
                    <a:lnTo>
                      <a:pt x="55242" y="22010"/>
                    </a:lnTo>
                    <a:lnTo>
                      <a:pt x="55812" y="22529"/>
                    </a:lnTo>
                    <a:lnTo>
                      <a:pt x="56348" y="23054"/>
                    </a:lnTo>
                    <a:lnTo>
                      <a:pt x="56850" y="23573"/>
                    </a:lnTo>
                    <a:lnTo>
                      <a:pt x="57317" y="24103"/>
                    </a:lnTo>
                    <a:lnTo>
                      <a:pt x="57749" y="24634"/>
                    </a:lnTo>
                    <a:lnTo>
                      <a:pt x="58147" y="25165"/>
                    </a:lnTo>
                    <a:lnTo>
                      <a:pt x="58510" y="25701"/>
                    </a:lnTo>
                    <a:lnTo>
                      <a:pt x="58821" y="26237"/>
                    </a:lnTo>
                    <a:lnTo>
                      <a:pt x="59098" y="26774"/>
                    </a:lnTo>
                    <a:lnTo>
                      <a:pt x="59340" y="27316"/>
                    </a:lnTo>
                    <a:lnTo>
                      <a:pt x="59443" y="27584"/>
                    </a:lnTo>
                    <a:lnTo>
                      <a:pt x="59530" y="27852"/>
                    </a:lnTo>
                    <a:lnTo>
                      <a:pt x="59616" y="28126"/>
                    </a:lnTo>
                    <a:lnTo>
                      <a:pt x="59685" y="28395"/>
                    </a:lnTo>
                    <a:lnTo>
                      <a:pt x="59737" y="28669"/>
                    </a:lnTo>
                    <a:lnTo>
                      <a:pt x="59789" y="28937"/>
                    </a:lnTo>
                    <a:lnTo>
                      <a:pt x="59824" y="29211"/>
                    </a:lnTo>
                    <a:lnTo>
                      <a:pt x="59858" y="29479"/>
                    </a:lnTo>
                    <a:lnTo>
                      <a:pt x="59876" y="29747"/>
                    </a:lnTo>
                    <a:lnTo>
                      <a:pt x="59876" y="30021"/>
                    </a:lnTo>
                    <a:lnTo>
                      <a:pt x="59858" y="30301"/>
                    </a:lnTo>
                    <a:lnTo>
                      <a:pt x="59841" y="30581"/>
                    </a:lnTo>
                    <a:lnTo>
                      <a:pt x="59806" y="30867"/>
                    </a:lnTo>
                    <a:lnTo>
                      <a:pt x="59737" y="31153"/>
                    </a:lnTo>
                    <a:lnTo>
                      <a:pt x="59668" y="31438"/>
                    </a:lnTo>
                    <a:lnTo>
                      <a:pt x="59582" y="31718"/>
                    </a:lnTo>
                    <a:lnTo>
                      <a:pt x="59478" y="32004"/>
                    </a:lnTo>
                    <a:lnTo>
                      <a:pt x="59357" y="32278"/>
                    </a:lnTo>
                    <a:lnTo>
                      <a:pt x="80744" y="28086"/>
                    </a:lnTo>
                    <a:lnTo>
                      <a:pt x="81315" y="27975"/>
                    </a:lnTo>
                    <a:lnTo>
                      <a:pt x="81903" y="27870"/>
                    </a:lnTo>
                    <a:lnTo>
                      <a:pt x="83061" y="27666"/>
                    </a:lnTo>
                    <a:lnTo>
                      <a:pt x="84237" y="27468"/>
                    </a:lnTo>
                    <a:lnTo>
                      <a:pt x="85395" y="27275"/>
                    </a:lnTo>
                    <a:lnTo>
                      <a:pt x="86537" y="27089"/>
                    </a:lnTo>
                    <a:lnTo>
                      <a:pt x="87626" y="26890"/>
                    </a:lnTo>
                    <a:lnTo>
                      <a:pt x="88162" y="26791"/>
                    </a:lnTo>
                    <a:lnTo>
                      <a:pt x="88698" y="26686"/>
                    </a:lnTo>
                    <a:lnTo>
                      <a:pt x="89199" y="26581"/>
                    </a:lnTo>
                    <a:lnTo>
                      <a:pt x="89701" y="26476"/>
                    </a:lnTo>
                    <a:lnTo>
                      <a:pt x="90167" y="26360"/>
                    </a:lnTo>
                    <a:lnTo>
                      <a:pt x="90634" y="26243"/>
                    </a:lnTo>
                    <a:lnTo>
                      <a:pt x="91067" y="26121"/>
                    </a:lnTo>
                    <a:lnTo>
                      <a:pt x="91499" y="25998"/>
                    </a:lnTo>
                    <a:lnTo>
                      <a:pt x="91896" y="25864"/>
                    </a:lnTo>
                    <a:lnTo>
                      <a:pt x="92260" y="25724"/>
                    </a:lnTo>
                    <a:lnTo>
                      <a:pt x="92605" y="25579"/>
                    </a:lnTo>
                    <a:lnTo>
                      <a:pt x="92917" y="25427"/>
                    </a:lnTo>
                    <a:lnTo>
                      <a:pt x="93211" y="25264"/>
                    </a:lnTo>
                    <a:lnTo>
                      <a:pt x="93470" y="25095"/>
                    </a:lnTo>
                    <a:lnTo>
                      <a:pt x="93712" y="24914"/>
                    </a:lnTo>
                    <a:lnTo>
                      <a:pt x="93902" y="24727"/>
                    </a:lnTo>
                    <a:lnTo>
                      <a:pt x="93989" y="24634"/>
                    </a:lnTo>
                    <a:lnTo>
                      <a:pt x="94058" y="24529"/>
                    </a:lnTo>
                    <a:lnTo>
                      <a:pt x="94127" y="24430"/>
                    </a:lnTo>
                    <a:lnTo>
                      <a:pt x="94196" y="24325"/>
                    </a:lnTo>
                    <a:lnTo>
                      <a:pt x="94248" y="24214"/>
                    </a:lnTo>
                    <a:lnTo>
                      <a:pt x="94282" y="24103"/>
                    </a:lnTo>
                    <a:lnTo>
                      <a:pt x="94317" y="23993"/>
                    </a:lnTo>
                    <a:lnTo>
                      <a:pt x="94334" y="23876"/>
                    </a:lnTo>
                    <a:lnTo>
                      <a:pt x="94369" y="23497"/>
                    </a:lnTo>
                    <a:lnTo>
                      <a:pt x="94386" y="23118"/>
                    </a:lnTo>
                    <a:lnTo>
                      <a:pt x="94386" y="22739"/>
                    </a:lnTo>
                    <a:lnTo>
                      <a:pt x="94352" y="22360"/>
                    </a:lnTo>
                    <a:lnTo>
                      <a:pt x="94300" y="21981"/>
                    </a:lnTo>
                    <a:lnTo>
                      <a:pt x="94231" y="21596"/>
                    </a:lnTo>
                    <a:lnTo>
                      <a:pt x="94127" y="21217"/>
                    </a:lnTo>
                    <a:lnTo>
                      <a:pt x="94006" y="20833"/>
                    </a:lnTo>
                    <a:lnTo>
                      <a:pt x="93868" y="20454"/>
                    </a:lnTo>
                    <a:lnTo>
                      <a:pt x="93712" y="20069"/>
                    </a:lnTo>
                    <a:lnTo>
                      <a:pt x="93539" y="19690"/>
                    </a:lnTo>
                    <a:lnTo>
                      <a:pt x="93332" y="19305"/>
                    </a:lnTo>
                    <a:lnTo>
                      <a:pt x="93107" y="18926"/>
                    </a:lnTo>
                    <a:lnTo>
                      <a:pt x="92865" y="18541"/>
                    </a:lnTo>
                    <a:lnTo>
                      <a:pt x="92605" y="18162"/>
                    </a:lnTo>
                    <a:lnTo>
                      <a:pt x="92329" y="17777"/>
                    </a:lnTo>
                    <a:lnTo>
                      <a:pt x="92035" y="17398"/>
                    </a:lnTo>
                    <a:lnTo>
                      <a:pt x="91706" y="17019"/>
                    </a:lnTo>
                    <a:lnTo>
                      <a:pt x="91378" y="16646"/>
                    </a:lnTo>
                    <a:lnTo>
                      <a:pt x="91015" y="16267"/>
                    </a:lnTo>
                    <a:lnTo>
                      <a:pt x="90652" y="15894"/>
                    </a:lnTo>
                    <a:lnTo>
                      <a:pt x="90254" y="15515"/>
                    </a:lnTo>
                    <a:lnTo>
                      <a:pt x="89856" y="15142"/>
                    </a:lnTo>
                    <a:lnTo>
                      <a:pt x="89424" y="14775"/>
                    </a:lnTo>
                    <a:lnTo>
                      <a:pt x="88974" y="14401"/>
                    </a:lnTo>
                    <a:lnTo>
                      <a:pt x="88525" y="14034"/>
                    </a:lnTo>
                    <a:lnTo>
                      <a:pt x="88041" y="13667"/>
                    </a:lnTo>
                    <a:lnTo>
                      <a:pt x="87557" y="13305"/>
                    </a:lnTo>
                    <a:lnTo>
                      <a:pt x="87038" y="12944"/>
                    </a:lnTo>
                    <a:lnTo>
                      <a:pt x="86519" y="12582"/>
                    </a:lnTo>
                    <a:lnTo>
                      <a:pt x="85983" y="12227"/>
                    </a:lnTo>
                    <a:lnTo>
                      <a:pt x="85430" y="11871"/>
                    </a:lnTo>
                    <a:lnTo>
                      <a:pt x="84859" y="11521"/>
                    </a:lnTo>
                    <a:lnTo>
                      <a:pt x="84272" y="11171"/>
                    </a:lnTo>
                    <a:lnTo>
                      <a:pt x="83666" y="10822"/>
                    </a:lnTo>
                    <a:lnTo>
                      <a:pt x="83061" y="10483"/>
                    </a:lnTo>
                    <a:lnTo>
                      <a:pt x="82439" y="10139"/>
                    </a:lnTo>
                    <a:lnTo>
                      <a:pt x="81799" y="9801"/>
                    </a:lnTo>
                    <a:lnTo>
                      <a:pt x="81142" y="9469"/>
                    </a:lnTo>
                    <a:lnTo>
                      <a:pt x="80468" y="9136"/>
                    </a:lnTo>
                    <a:lnTo>
                      <a:pt x="79794" y="8810"/>
                    </a:lnTo>
                    <a:lnTo>
                      <a:pt x="79102" y="8489"/>
                    </a:lnTo>
                    <a:lnTo>
                      <a:pt x="78393" y="8169"/>
                    </a:lnTo>
                    <a:lnTo>
                      <a:pt x="77684" y="7854"/>
                    </a:lnTo>
                    <a:lnTo>
                      <a:pt x="76958" y="7539"/>
                    </a:lnTo>
                    <a:lnTo>
                      <a:pt x="76215" y="7230"/>
                    </a:lnTo>
                    <a:lnTo>
                      <a:pt x="75471" y="6927"/>
                    </a:lnTo>
                    <a:lnTo>
                      <a:pt x="74710" y="6629"/>
                    </a:lnTo>
                    <a:lnTo>
                      <a:pt x="73932" y="6338"/>
                    </a:lnTo>
                    <a:lnTo>
                      <a:pt x="73154" y="6046"/>
                    </a:lnTo>
                    <a:lnTo>
                      <a:pt x="72359" y="5761"/>
                    </a:lnTo>
                    <a:lnTo>
                      <a:pt x="71546" y="5481"/>
                    </a:lnTo>
                    <a:lnTo>
                      <a:pt x="70734" y="5201"/>
                    </a:lnTo>
                    <a:lnTo>
                      <a:pt x="69921" y="4933"/>
                    </a:lnTo>
                    <a:lnTo>
                      <a:pt x="69091" y="4664"/>
                    </a:lnTo>
                    <a:lnTo>
                      <a:pt x="68244" y="4408"/>
                    </a:lnTo>
                    <a:lnTo>
                      <a:pt x="67397" y="4151"/>
                    </a:lnTo>
                    <a:lnTo>
                      <a:pt x="66532" y="3901"/>
                    </a:lnTo>
                    <a:lnTo>
                      <a:pt x="65668" y="3662"/>
                    </a:lnTo>
                    <a:lnTo>
                      <a:pt x="64803" y="3423"/>
                    </a:lnTo>
                    <a:lnTo>
                      <a:pt x="63921" y="3189"/>
                    </a:lnTo>
                    <a:lnTo>
                      <a:pt x="63022" y="2962"/>
                    </a:lnTo>
                    <a:lnTo>
                      <a:pt x="62123" y="2740"/>
                    </a:lnTo>
                    <a:lnTo>
                      <a:pt x="61224" y="2531"/>
                    </a:lnTo>
                    <a:lnTo>
                      <a:pt x="60567" y="2373"/>
                    </a:lnTo>
                    <a:lnTo>
                      <a:pt x="59876" y="2221"/>
                    </a:lnTo>
                    <a:lnTo>
                      <a:pt x="59184" y="2076"/>
                    </a:lnTo>
                    <a:lnTo>
                      <a:pt x="58475" y="1924"/>
                    </a:lnTo>
                    <a:lnTo>
                      <a:pt x="57749" y="1778"/>
                    </a:lnTo>
                    <a:lnTo>
                      <a:pt x="57005" y="1638"/>
                    </a:lnTo>
                    <a:lnTo>
                      <a:pt x="56262" y="1493"/>
                    </a:lnTo>
                    <a:lnTo>
                      <a:pt x="55501" y="1359"/>
                    </a:lnTo>
                    <a:lnTo>
                      <a:pt x="54723" y="1224"/>
                    </a:lnTo>
                    <a:lnTo>
                      <a:pt x="53945" y="1096"/>
                    </a:lnTo>
                    <a:lnTo>
                      <a:pt x="53167" y="974"/>
                    </a:lnTo>
                    <a:lnTo>
                      <a:pt x="52354" y="857"/>
                    </a:lnTo>
                    <a:lnTo>
                      <a:pt x="51559" y="746"/>
                    </a:lnTo>
                    <a:lnTo>
                      <a:pt x="50747" y="641"/>
                    </a:lnTo>
                    <a:lnTo>
                      <a:pt x="49917" y="542"/>
                    </a:lnTo>
                    <a:lnTo>
                      <a:pt x="49104" y="449"/>
                    </a:lnTo>
                    <a:lnTo>
                      <a:pt x="48274" y="362"/>
                    </a:lnTo>
                    <a:lnTo>
                      <a:pt x="47427" y="286"/>
                    </a:lnTo>
                    <a:lnTo>
                      <a:pt x="46597" y="216"/>
                    </a:lnTo>
                    <a:lnTo>
                      <a:pt x="45750" y="157"/>
                    </a:lnTo>
                    <a:lnTo>
                      <a:pt x="44920" y="105"/>
                    </a:lnTo>
                    <a:lnTo>
                      <a:pt x="44073" y="64"/>
                    </a:lnTo>
                    <a:lnTo>
                      <a:pt x="43225" y="35"/>
                    </a:lnTo>
                    <a:lnTo>
                      <a:pt x="42378" y="12"/>
                    </a:lnTo>
                    <a:lnTo>
                      <a:pt x="41531" y="0"/>
                    </a:lnTo>
                    <a:close/>
                  </a:path>
                </a:pathLst>
              </a:custGeom>
              <a:grpFill/>
              <a:ln>
                <a:solidFill>
                  <a:srgbClr val="00B05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143" name="Google Shape;2143;p34"/>
              <p:cNvSpPr/>
              <p:nvPr/>
            </p:nvSpPr>
            <p:spPr>
              <a:xfrm flipH="1">
                <a:off x="-2691874" y="2129692"/>
                <a:ext cx="884601" cy="1045462"/>
              </a:xfrm>
              <a:custGeom>
                <a:avLst/>
                <a:gdLst/>
                <a:ahLst/>
                <a:cxnLst/>
                <a:rect l="l" t="t" r="r" b="b"/>
                <a:pathLst>
                  <a:path w="83512" h="36494" extrusionOk="0">
                    <a:moveTo>
                      <a:pt x="35272" y="1"/>
                    </a:moveTo>
                    <a:lnTo>
                      <a:pt x="34805" y="7"/>
                    </a:lnTo>
                    <a:lnTo>
                      <a:pt x="34304" y="24"/>
                    </a:lnTo>
                    <a:lnTo>
                      <a:pt x="33803" y="59"/>
                    </a:lnTo>
                    <a:lnTo>
                      <a:pt x="33284" y="100"/>
                    </a:lnTo>
                    <a:lnTo>
                      <a:pt x="32748" y="152"/>
                    </a:lnTo>
                    <a:lnTo>
                      <a:pt x="32212" y="216"/>
                    </a:lnTo>
                    <a:lnTo>
                      <a:pt x="31659" y="286"/>
                    </a:lnTo>
                    <a:lnTo>
                      <a:pt x="31088" y="368"/>
                    </a:lnTo>
                    <a:lnTo>
                      <a:pt x="30518" y="461"/>
                    </a:lnTo>
                    <a:lnTo>
                      <a:pt x="29947" y="555"/>
                    </a:lnTo>
                    <a:lnTo>
                      <a:pt x="29376" y="660"/>
                    </a:lnTo>
                    <a:lnTo>
                      <a:pt x="28789" y="765"/>
                    </a:lnTo>
                    <a:lnTo>
                      <a:pt x="28201" y="881"/>
                    </a:lnTo>
                    <a:lnTo>
                      <a:pt x="27613" y="998"/>
                    </a:lnTo>
                    <a:lnTo>
                      <a:pt x="26437" y="1243"/>
                    </a:lnTo>
                    <a:lnTo>
                      <a:pt x="25279" y="1499"/>
                    </a:lnTo>
                    <a:lnTo>
                      <a:pt x="24120" y="1762"/>
                    </a:lnTo>
                    <a:lnTo>
                      <a:pt x="21907" y="2275"/>
                    </a:lnTo>
                    <a:lnTo>
                      <a:pt x="20870" y="2519"/>
                    </a:lnTo>
                    <a:lnTo>
                      <a:pt x="19867" y="2747"/>
                    </a:lnTo>
                    <a:lnTo>
                      <a:pt x="18951" y="2951"/>
                    </a:lnTo>
                    <a:lnTo>
                      <a:pt x="18086" y="3126"/>
                    </a:lnTo>
                    <a:lnTo>
                      <a:pt x="1" y="6671"/>
                    </a:lnTo>
                    <a:lnTo>
                      <a:pt x="814" y="6764"/>
                    </a:lnTo>
                    <a:lnTo>
                      <a:pt x="1626" y="6863"/>
                    </a:lnTo>
                    <a:lnTo>
                      <a:pt x="2439" y="6968"/>
                    </a:lnTo>
                    <a:lnTo>
                      <a:pt x="3234" y="7079"/>
                    </a:lnTo>
                    <a:lnTo>
                      <a:pt x="4029" y="7190"/>
                    </a:lnTo>
                    <a:lnTo>
                      <a:pt x="4825" y="7312"/>
                    </a:lnTo>
                    <a:lnTo>
                      <a:pt x="5603" y="7435"/>
                    </a:lnTo>
                    <a:lnTo>
                      <a:pt x="6381" y="7563"/>
                    </a:lnTo>
                    <a:lnTo>
                      <a:pt x="7159" y="7697"/>
                    </a:lnTo>
                    <a:lnTo>
                      <a:pt x="7920" y="7831"/>
                    </a:lnTo>
                    <a:lnTo>
                      <a:pt x="8680" y="7977"/>
                    </a:lnTo>
                    <a:lnTo>
                      <a:pt x="9424" y="8123"/>
                    </a:lnTo>
                    <a:lnTo>
                      <a:pt x="10167" y="8268"/>
                    </a:lnTo>
                    <a:lnTo>
                      <a:pt x="10911" y="8426"/>
                    </a:lnTo>
                    <a:lnTo>
                      <a:pt x="11637" y="8583"/>
                    </a:lnTo>
                    <a:lnTo>
                      <a:pt x="12363" y="8746"/>
                    </a:lnTo>
                    <a:lnTo>
                      <a:pt x="13089" y="8910"/>
                    </a:lnTo>
                    <a:lnTo>
                      <a:pt x="13798" y="9085"/>
                    </a:lnTo>
                    <a:lnTo>
                      <a:pt x="14507" y="9254"/>
                    </a:lnTo>
                    <a:lnTo>
                      <a:pt x="15199" y="9434"/>
                    </a:lnTo>
                    <a:lnTo>
                      <a:pt x="15890" y="9615"/>
                    </a:lnTo>
                    <a:lnTo>
                      <a:pt x="16582" y="9802"/>
                    </a:lnTo>
                    <a:lnTo>
                      <a:pt x="17256" y="9988"/>
                    </a:lnTo>
                    <a:lnTo>
                      <a:pt x="17931" y="10175"/>
                    </a:lnTo>
                    <a:lnTo>
                      <a:pt x="18605" y="10373"/>
                    </a:lnTo>
                    <a:lnTo>
                      <a:pt x="19262" y="10571"/>
                    </a:lnTo>
                    <a:lnTo>
                      <a:pt x="19902" y="10770"/>
                    </a:lnTo>
                    <a:lnTo>
                      <a:pt x="20559" y="10974"/>
                    </a:lnTo>
                    <a:lnTo>
                      <a:pt x="21198" y="11178"/>
                    </a:lnTo>
                    <a:lnTo>
                      <a:pt x="21821" y="11388"/>
                    </a:lnTo>
                    <a:lnTo>
                      <a:pt x="23066" y="11813"/>
                    </a:lnTo>
                    <a:lnTo>
                      <a:pt x="24276" y="12251"/>
                    </a:lnTo>
                    <a:lnTo>
                      <a:pt x="25469" y="12694"/>
                    </a:lnTo>
                    <a:lnTo>
                      <a:pt x="26627" y="13149"/>
                    </a:lnTo>
                    <a:lnTo>
                      <a:pt x="27751" y="13609"/>
                    </a:lnTo>
                    <a:lnTo>
                      <a:pt x="28858" y="14076"/>
                    </a:lnTo>
                    <a:lnTo>
                      <a:pt x="29930" y="14554"/>
                    </a:lnTo>
                    <a:lnTo>
                      <a:pt x="30984" y="15032"/>
                    </a:lnTo>
                    <a:lnTo>
                      <a:pt x="31987" y="15522"/>
                    </a:lnTo>
                    <a:lnTo>
                      <a:pt x="32973" y="16011"/>
                    </a:lnTo>
                    <a:lnTo>
                      <a:pt x="33941" y="16507"/>
                    </a:lnTo>
                    <a:lnTo>
                      <a:pt x="34857" y="17002"/>
                    </a:lnTo>
                    <a:lnTo>
                      <a:pt x="35756" y="17504"/>
                    </a:lnTo>
                    <a:lnTo>
                      <a:pt x="36621" y="18011"/>
                    </a:lnTo>
                    <a:lnTo>
                      <a:pt x="37468" y="18513"/>
                    </a:lnTo>
                    <a:lnTo>
                      <a:pt x="38263" y="19014"/>
                    </a:lnTo>
                    <a:lnTo>
                      <a:pt x="39041" y="19521"/>
                    </a:lnTo>
                    <a:lnTo>
                      <a:pt x="39629" y="19912"/>
                    </a:lnTo>
                    <a:lnTo>
                      <a:pt x="40217" y="20326"/>
                    </a:lnTo>
                    <a:lnTo>
                      <a:pt x="40822" y="20763"/>
                    </a:lnTo>
                    <a:lnTo>
                      <a:pt x="41445" y="21218"/>
                    </a:lnTo>
                    <a:lnTo>
                      <a:pt x="42067" y="21690"/>
                    </a:lnTo>
                    <a:lnTo>
                      <a:pt x="42672" y="22180"/>
                    </a:lnTo>
                    <a:lnTo>
                      <a:pt x="43277" y="22687"/>
                    </a:lnTo>
                    <a:lnTo>
                      <a:pt x="43883" y="23206"/>
                    </a:lnTo>
                    <a:lnTo>
                      <a:pt x="44470" y="23737"/>
                    </a:lnTo>
                    <a:lnTo>
                      <a:pt x="45024" y="24279"/>
                    </a:lnTo>
                    <a:lnTo>
                      <a:pt x="45560" y="24827"/>
                    </a:lnTo>
                    <a:lnTo>
                      <a:pt x="46078" y="25381"/>
                    </a:lnTo>
                    <a:lnTo>
                      <a:pt x="46545" y="25947"/>
                    </a:lnTo>
                    <a:lnTo>
                      <a:pt x="46978" y="26512"/>
                    </a:lnTo>
                    <a:lnTo>
                      <a:pt x="47185" y="26798"/>
                    </a:lnTo>
                    <a:lnTo>
                      <a:pt x="47375" y="27083"/>
                    </a:lnTo>
                    <a:lnTo>
                      <a:pt x="47565" y="27369"/>
                    </a:lnTo>
                    <a:lnTo>
                      <a:pt x="47738" y="27655"/>
                    </a:lnTo>
                    <a:lnTo>
                      <a:pt x="47894" y="27941"/>
                    </a:lnTo>
                    <a:lnTo>
                      <a:pt x="48032" y="28226"/>
                    </a:lnTo>
                    <a:lnTo>
                      <a:pt x="48171" y="28512"/>
                    </a:lnTo>
                    <a:lnTo>
                      <a:pt x="48274" y="28798"/>
                    </a:lnTo>
                    <a:lnTo>
                      <a:pt x="48378" y="29078"/>
                    </a:lnTo>
                    <a:lnTo>
                      <a:pt x="48464" y="29363"/>
                    </a:lnTo>
                    <a:lnTo>
                      <a:pt x="48534" y="29643"/>
                    </a:lnTo>
                    <a:lnTo>
                      <a:pt x="48585" y="29923"/>
                    </a:lnTo>
                    <a:lnTo>
                      <a:pt x="48620" y="30203"/>
                    </a:lnTo>
                    <a:lnTo>
                      <a:pt x="48637" y="30477"/>
                    </a:lnTo>
                    <a:lnTo>
                      <a:pt x="48655" y="30751"/>
                    </a:lnTo>
                    <a:lnTo>
                      <a:pt x="48637" y="31025"/>
                    </a:lnTo>
                    <a:lnTo>
                      <a:pt x="48585" y="31299"/>
                    </a:lnTo>
                    <a:lnTo>
                      <a:pt x="48534" y="31561"/>
                    </a:lnTo>
                    <a:lnTo>
                      <a:pt x="48464" y="31830"/>
                    </a:lnTo>
                    <a:lnTo>
                      <a:pt x="48361" y="32092"/>
                    </a:lnTo>
                    <a:lnTo>
                      <a:pt x="48240" y="32348"/>
                    </a:lnTo>
                    <a:lnTo>
                      <a:pt x="48101" y="32605"/>
                    </a:lnTo>
                    <a:lnTo>
                      <a:pt x="47946" y="32856"/>
                    </a:lnTo>
                    <a:lnTo>
                      <a:pt x="47756" y="33106"/>
                    </a:lnTo>
                    <a:lnTo>
                      <a:pt x="47548" y="33351"/>
                    </a:lnTo>
                    <a:lnTo>
                      <a:pt x="47306" y="33590"/>
                    </a:lnTo>
                    <a:lnTo>
                      <a:pt x="47047" y="33829"/>
                    </a:lnTo>
                    <a:lnTo>
                      <a:pt x="46770" y="34063"/>
                    </a:lnTo>
                    <a:lnTo>
                      <a:pt x="46459" y="34290"/>
                    </a:lnTo>
                    <a:lnTo>
                      <a:pt x="46113" y="34512"/>
                    </a:lnTo>
                    <a:lnTo>
                      <a:pt x="45750" y="34727"/>
                    </a:lnTo>
                    <a:lnTo>
                      <a:pt x="45370" y="34943"/>
                    </a:lnTo>
                    <a:lnTo>
                      <a:pt x="44955" y="35147"/>
                    </a:lnTo>
                    <a:lnTo>
                      <a:pt x="44505" y="35351"/>
                    </a:lnTo>
                    <a:lnTo>
                      <a:pt x="44021" y="35549"/>
                    </a:lnTo>
                    <a:lnTo>
                      <a:pt x="43520" y="35736"/>
                    </a:lnTo>
                    <a:lnTo>
                      <a:pt x="43208" y="35847"/>
                    </a:lnTo>
                    <a:lnTo>
                      <a:pt x="42897" y="35952"/>
                    </a:lnTo>
                    <a:lnTo>
                      <a:pt x="42551" y="36051"/>
                    </a:lnTo>
                    <a:lnTo>
                      <a:pt x="42206" y="36150"/>
                    </a:lnTo>
                    <a:lnTo>
                      <a:pt x="41860" y="36243"/>
                    </a:lnTo>
                    <a:lnTo>
                      <a:pt x="41497" y="36336"/>
                    </a:lnTo>
                    <a:lnTo>
                      <a:pt x="41116" y="36418"/>
                    </a:lnTo>
                    <a:lnTo>
                      <a:pt x="40753" y="36494"/>
                    </a:lnTo>
                    <a:lnTo>
                      <a:pt x="62936" y="32150"/>
                    </a:lnTo>
                    <a:lnTo>
                      <a:pt x="63956" y="31952"/>
                    </a:lnTo>
                    <a:lnTo>
                      <a:pt x="65011" y="31760"/>
                    </a:lnTo>
                    <a:lnTo>
                      <a:pt x="67241" y="31369"/>
                    </a:lnTo>
                    <a:lnTo>
                      <a:pt x="68382" y="31171"/>
                    </a:lnTo>
                    <a:lnTo>
                      <a:pt x="69524" y="30967"/>
                    </a:lnTo>
                    <a:lnTo>
                      <a:pt x="70665" y="30757"/>
                    </a:lnTo>
                    <a:lnTo>
                      <a:pt x="71806" y="30535"/>
                    </a:lnTo>
                    <a:lnTo>
                      <a:pt x="72930" y="30314"/>
                    </a:lnTo>
                    <a:lnTo>
                      <a:pt x="73483" y="30191"/>
                    </a:lnTo>
                    <a:lnTo>
                      <a:pt x="74019" y="30075"/>
                    </a:lnTo>
                    <a:lnTo>
                      <a:pt x="74555" y="29952"/>
                    </a:lnTo>
                    <a:lnTo>
                      <a:pt x="75074" y="29830"/>
                    </a:lnTo>
                    <a:lnTo>
                      <a:pt x="75575" y="29696"/>
                    </a:lnTo>
                    <a:lnTo>
                      <a:pt x="76076" y="29567"/>
                    </a:lnTo>
                    <a:lnTo>
                      <a:pt x="76561" y="29433"/>
                    </a:lnTo>
                    <a:lnTo>
                      <a:pt x="77027" y="29293"/>
                    </a:lnTo>
                    <a:lnTo>
                      <a:pt x="77477" y="29153"/>
                    </a:lnTo>
                    <a:lnTo>
                      <a:pt x="77909" y="29002"/>
                    </a:lnTo>
                    <a:lnTo>
                      <a:pt x="78324" y="28856"/>
                    </a:lnTo>
                    <a:lnTo>
                      <a:pt x="78704" y="28699"/>
                    </a:lnTo>
                    <a:lnTo>
                      <a:pt x="79085" y="28541"/>
                    </a:lnTo>
                    <a:lnTo>
                      <a:pt x="79431" y="28378"/>
                    </a:lnTo>
                    <a:lnTo>
                      <a:pt x="79707" y="28232"/>
                    </a:lnTo>
                    <a:lnTo>
                      <a:pt x="79984" y="28092"/>
                    </a:lnTo>
                    <a:lnTo>
                      <a:pt x="80243" y="27941"/>
                    </a:lnTo>
                    <a:lnTo>
                      <a:pt x="80503" y="27795"/>
                    </a:lnTo>
                    <a:lnTo>
                      <a:pt x="80745" y="27643"/>
                    </a:lnTo>
                    <a:lnTo>
                      <a:pt x="80969" y="27492"/>
                    </a:lnTo>
                    <a:lnTo>
                      <a:pt x="81194" y="27340"/>
                    </a:lnTo>
                    <a:lnTo>
                      <a:pt x="81402" y="27188"/>
                    </a:lnTo>
                    <a:lnTo>
                      <a:pt x="81592" y="27031"/>
                    </a:lnTo>
                    <a:lnTo>
                      <a:pt x="81782" y="26874"/>
                    </a:lnTo>
                    <a:lnTo>
                      <a:pt x="81955" y="26710"/>
                    </a:lnTo>
                    <a:lnTo>
                      <a:pt x="82128" y="26553"/>
                    </a:lnTo>
                    <a:lnTo>
                      <a:pt x="82283" y="26390"/>
                    </a:lnTo>
                    <a:lnTo>
                      <a:pt x="82422" y="26226"/>
                    </a:lnTo>
                    <a:lnTo>
                      <a:pt x="82560" y="26063"/>
                    </a:lnTo>
                    <a:lnTo>
                      <a:pt x="82681" y="25894"/>
                    </a:lnTo>
                    <a:lnTo>
                      <a:pt x="82906" y="25562"/>
                    </a:lnTo>
                    <a:lnTo>
                      <a:pt x="83096" y="25218"/>
                    </a:lnTo>
                    <a:lnTo>
                      <a:pt x="83252" y="24874"/>
                    </a:lnTo>
                    <a:lnTo>
                      <a:pt x="83373" y="24524"/>
                    </a:lnTo>
                    <a:lnTo>
                      <a:pt x="83442" y="24168"/>
                    </a:lnTo>
                    <a:lnTo>
                      <a:pt x="83494" y="23813"/>
                    </a:lnTo>
                    <a:lnTo>
                      <a:pt x="83511" y="23451"/>
                    </a:lnTo>
                    <a:lnTo>
                      <a:pt x="83494" y="23084"/>
                    </a:lnTo>
                    <a:lnTo>
                      <a:pt x="83442" y="22716"/>
                    </a:lnTo>
                    <a:lnTo>
                      <a:pt x="83355" y="22349"/>
                    </a:lnTo>
                    <a:lnTo>
                      <a:pt x="83252" y="21976"/>
                    </a:lnTo>
                    <a:lnTo>
                      <a:pt x="83113" y="21597"/>
                    </a:lnTo>
                    <a:lnTo>
                      <a:pt x="82940" y="21224"/>
                    </a:lnTo>
                    <a:lnTo>
                      <a:pt x="82750" y="20839"/>
                    </a:lnTo>
                    <a:lnTo>
                      <a:pt x="82526" y="20460"/>
                    </a:lnTo>
                    <a:lnTo>
                      <a:pt x="82283" y="20081"/>
                    </a:lnTo>
                    <a:lnTo>
                      <a:pt x="82007" y="19696"/>
                    </a:lnTo>
                    <a:lnTo>
                      <a:pt x="81730" y="19311"/>
                    </a:lnTo>
                    <a:lnTo>
                      <a:pt x="81402" y="18927"/>
                    </a:lnTo>
                    <a:lnTo>
                      <a:pt x="81073" y="18542"/>
                    </a:lnTo>
                    <a:lnTo>
                      <a:pt x="80710" y="18157"/>
                    </a:lnTo>
                    <a:lnTo>
                      <a:pt x="80330" y="17772"/>
                    </a:lnTo>
                    <a:lnTo>
                      <a:pt x="79932" y="17393"/>
                    </a:lnTo>
                    <a:lnTo>
                      <a:pt x="79517" y="17008"/>
                    </a:lnTo>
                    <a:lnTo>
                      <a:pt x="79085" y="16629"/>
                    </a:lnTo>
                    <a:lnTo>
                      <a:pt x="78635" y="16245"/>
                    </a:lnTo>
                    <a:lnTo>
                      <a:pt x="78168" y="15866"/>
                    </a:lnTo>
                    <a:lnTo>
                      <a:pt x="77702" y="15492"/>
                    </a:lnTo>
                    <a:lnTo>
                      <a:pt x="77200" y="15119"/>
                    </a:lnTo>
                    <a:lnTo>
                      <a:pt x="76699" y="14746"/>
                    </a:lnTo>
                    <a:lnTo>
                      <a:pt x="76180" y="14373"/>
                    </a:lnTo>
                    <a:lnTo>
                      <a:pt x="75644" y="14006"/>
                    </a:lnTo>
                    <a:lnTo>
                      <a:pt x="75108" y="13644"/>
                    </a:lnTo>
                    <a:lnTo>
                      <a:pt x="74572" y="13283"/>
                    </a:lnTo>
                    <a:lnTo>
                      <a:pt x="74002" y="12927"/>
                    </a:lnTo>
                    <a:lnTo>
                      <a:pt x="73448" y="12577"/>
                    </a:lnTo>
                    <a:lnTo>
                      <a:pt x="72878" y="12227"/>
                    </a:lnTo>
                    <a:lnTo>
                      <a:pt x="72290" y="11883"/>
                    </a:lnTo>
                    <a:lnTo>
                      <a:pt x="71719" y="11545"/>
                    </a:lnTo>
                    <a:lnTo>
                      <a:pt x="71132" y="11207"/>
                    </a:lnTo>
                    <a:lnTo>
                      <a:pt x="70526" y="10880"/>
                    </a:lnTo>
                    <a:lnTo>
                      <a:pt x="69938" y="10560"/>
                    </a:lnTo>
                    <a:lnTo>
                      <a:pt x="68745" y="9930"/>
                    </a:lnTo>
                    <a:lnTo>
                      <a:pt x="67570" y="9324"/>
                    </a:lnTo>
                    <a:lnTo>
                      <a:pt x="66394" y="8746"/>
                    </a:lnTo>
                    <a:lnTo>
                      <a:pt x="65218" y="8198"/>
                    </a:lnTo>
                    <a:lnTo>
                      <a:pt x="64077" y="7685"/>
                    </a:lnTo>
                    <a:lnTo>
                      <a:pt x="62971" y="7201"/>
                    </a:lnTo>
                    <a:lnTo>
                      <a:pt x="61881" y="6752"/>
                    </a:lnTo>
                    <a:lnTo>
                      <a:pt x="60827" y="6327"/>
                    </a:lnTo>
                    <a:lnTo>
                      <a:pt x="59634" y="5855"/>
                    </a:lnTo>
                    <a:lnTo>
                      <a:pt x="58285" y="5341"/>
                    </a:lnTo>
                    <a:lnTo>
                      <a:pt x="56833" y="4805"/>
                    </a:lnTo>
                    <a:lnTo>
                      <a:pt x="56055" y="4525"/>
                    </a:lnTo>
                    <a:lnTo>
                      <a:pt x="55277" y="4245"/>
                    </a:lnTo>
                    <a:lnTo>
                      <a:pt x="54447" y="3965"/>
                    </a:lnTo>
                    <a:lnTo>
                      <a:pt x="53617" y="3686"/>
                    </a:lnTo>
                    <a:lnTo>
                      <a:pt x="52752" y="3400"/>
                    </a:lnTo>
                    <a:lnTo>
                      <a:pt x="51888" y="3126"/>
                    </a:lnTo>
                    <a:lnTo>
                      <a:pt x="51006" y="2852"/>
                    </a:lnTo>
                    <a:lnTo>
                      <a:pt x="50090" y="2578"/>
                    </a:lnTo>
                    <a:lnTo>
                      <a:pt x="49191" y="2315"/>
                    </a:lnTo>
                    <a:lnTo>
                      <a:pt x="48257" y="2059"/>
                    </a:lnTo>
                    <a:lnTo>
                      <a:pt x="47323" y="1814"/>
                    </a:lnTo>
                    <a:lnTo>
                      <a:pt x="46390" y="1575"/>
                    </a:lnTo>
                    <a:lnTo>
                      <a:pt x="45456" y="1348"/>
                    </a:lnTo>
                    <a:lnTo>
                      <a:pt x="44505" y="1138"/>
                    </a:lnTo>
                    <a:lnTo>
                      <a:pt x="43554" y="939"/>
                    </a:lnTo>
                    <a:lnTo>
                      <a:pt x="42603" y="753"/>
                    </a:lnTo>
                    <a:lnTo>
                      <a:pt x="42136" y="665"/>
                    </a:lnTo>
                    <a:lnTo>
                      <a:pt x="41670" y="590"/>
                    </a:lnTo>
                    <a:lnTo>
                      <a:pt x="41185" y="508"/>
                    </a:lnTo>
                    <a:lnTo>
                      <a:pt x="40719" y="438"/>
                    </a:lnTo>
                    <a:lnTo>
                      <a:pt x="40252" y="374"/>
                    </a:lnTo>
                    <a:lnTo>
                      <a:pt x="39785" y="310"/>
                    </a:lnTo>
                    <a:lnTo>
                      <a:pt x="39335" y="251"/>
                    </a:lnTo>
                    <a:lnTo>
                      <a:pt x="38869" y="199"/>
                    </a:lnTo>
                    <a:lnTo>
                      <a:pt x="38402" y="152"/>
                    </a:lnTo>
                    <a:lnTo>
                      <a:pt x="37952" y="111"/>
                    </a:lnTo>
                    <a:lnTo>
                      <a:pt x="37503" y="82"/>
                    </a:lnTo>
                    <a:lnTo>
                      <a:pt x="37036" y="53"/>
                    </a:lnTo>
                    <a:lnTo>
                      <a:pt x="36604" y="30"/>
                    </a:lnTo>
                    <a:lnTo>
                      <a:pt x="36154" y="12"/>
                    </a:lnTo>
                    <a:lnTo>
                      <a:pt x="35705" y="1"/>
                    </a:lnTo>
                    <a:close/>
                  </a:path>
                </a:pathLst>
              </a:custGeom>
              <a:grpFill/>
              <a:ln>
                <a:solidFill>
                  <a:srgbClr val="00B05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ea"/>
                  <a:ea typeface="+mj-ea"/>
                </a:endParaRPr>
              </a:p>
            </p:txBody>
          </p:sp>
          <p:sp>
            <p:nvSpPr>
              <p:cNvPr id="2144" name="Google Shape;2144;p34"/>
              <p:cNvSpPr/>
              <p:nvPr/>
            </p:nvSpPr>
            <p:spPr>
              <a:xfrm flipH="1">
                <a:off x="-2349155" y="1129262"/>
                <a:ext cx="2564561" cy="2066689"/>
              </a:xfrm>
              <a:custGeom>
                <a:avLst/>
                <a:gdLst/>
                <a:ahLst/>
                <a:cxnLst/>
                <a:rect l="l" t="t" r="r" b="b"/>
                <a:pathLst>
                  <a:path w="242111" h="72142" extrusionOk="0">
                    <a:moveTo>
                      <a:pt x="74952" y="1"/>
                    </a:moveTo>
                    <a:lnTo>
                      <a:pt x="74399" y="7"/>
                    </a:lnTo>
                    <a:lnTo>
                      <a:pt x="73845" y="18"/>
                    </a:lnTo>
                    <a:lnTo>
                      <a:pt x="73275" y="36"/>
                    </a:lnTo>
                    <a:lnTo>
                      <a:pt x="72721" y="53"/>
                    </a:lnTo>
                    <a:lnTo>
                      <a:pt x="72168" y="71"/>
                    </a:lnTo>
                    <a:lnTo>
                      <a:pt x="71632" y="100"/>
                    </a:lnTo>
                    <a:lnTo>
                      <a:pt x="71079" y="129"/>
                    </a:lnTo>
                    <a:lnTo>
                      <a:pt x="70526" y="158"/>
                    </a:lnTo>
                    <a:lnTo>
                      <a:pt x="69990" y="199"/>
                    </a:lnTo>
                    <a:lnTo>
                      <a:pt x="69436" y="240"/>
                    </a:lnTo>
                    <a:lnTo>
                      <a:pt x="68900" y="286"/>
                    </a:lnTo>
                    <a:lnTo>
                      <a:pt x="68364" y="339"/>
                    </a:lnTo>
                    <a:lnTo>
                      <a:pt x="67828" y="391"/>
                    </a:lnTo>
                    <a:lnTo>
                      <a:pt x="67292" y="456"/>
                    </a:lnTo>
                    <a:lnTo>
                      <a:pt x="66756" y="520"/>
                    </a:lnTo>
                    <a:lnTo>
                      <a:pt x="66220" y="590"/>
                    </a:lnTo>
                    <a:lnTo>
                      <a:pt x="65702" y="660"/>
                    </a:lnTo>
                    <a:lnTo>
                      <a:pt x="65183" y="741"/>
                    </a:lnTo>
                    <a:lnTo>
                      <a:pt x="64664" y="823"/>
                    </a:lnTo>
                    <a:lnTo>
                      <a:pt x="64146" y="910"/>
                    </a:lnTo>
                    <a:lnTo>
                      <a:pt x="63644" y="1004"/>
                    </a:lnTo>
                    <a:lnTo>
                      <a:pt x="63126" y="1103"/>
                    </a:lnTo>
                    <a:lnTo>
                      <a:pt x="62624" y="1208"/>
                    </a:lnTo>
                    <a:lnTo>
                      <a:pt x="62140" y="1313"/>
                    </a:lnTo>
                    <a:lnTo>
                      <a:pt x="61656" y="1423"/>
                    </a:lnTo>
                    <a:lnTo>
                      <a:pt x="61189" y="1540"/>
                    </a:lnTo>
                    <a:lnTo>
                      <a:pt x="60722" y="1657"/>
                    </a:lnTo>
                    <a:lnTo>
                      <a:pt x="60273" y="1773"/>
                    </a:lnTo>
                    <a:lnTo>
                      <a:pt x="59840" y="1896"/>
                    </a:lnTo>
                    <a:lnTo>
                      <a:pt x="59425" y="2024"/>
                    </a:lnTo>
                    <a:lnTo>
                      <a:pt x="59011" y="2152"/>
                    </a:lnTo>
                    <a:lnTo>
                      <a:pt x="58596" y="2281"/>
                    </a:lnTo>
                    <a:lnTo>
                      <a:pt x="58215" y="2415"/>
                    </a:lnTo>
                    <a:lnTo>
                      <a:pt x="57818" y="2555"/>
                    </a:lnTo>
                    <a:lnTo>
                      <a:pt x="57454" y="2694"/>
                    </a:lnTo>
                    <a:lnTo>
                      <a:pt x="57091" y="2834"/>
                    </a:lnTo>
                    <a:lnTo>
                      <a:pt x="56746" y="2980"/>
                    </a:lnTo>
                    <a:lnTo>
                      <a:pt x="56400" y="3126"/>
                    </a:lnTo>
                    <a:lnTo>
                      <a:pt x="56071" y="3278"/>
                    </a:lnTo>
                    <a:lnTo>
                      <a:pt x="55743" y="3429"/>
                    </a:lnTo>
                    <a:lnTo>
                      <a:pt x="55432" y="3587"/>
                    </a:lnTo>
                    <a:lnTo>
                      <a:pt x="55120" y="3738"/>
                    </a:lnTo>
                    <a:lnTo>
                      <a:pt x="54844" y="3901"/>
                    </a:lnTo>
                    <a:lnTo>
                      <a:pt x="54550" y="4059"/>
                    </a:lnTo>
                    <a:lnTo>
                      <a:pt x="54273" y="4222"/>
                    </a:lnTo>
                    <a:lnTo>
                      <a:pt x="54014" y="4385"/>
                    </a:lnTo>
                    <a:lnTo>
                      <a:pt x="53754" y="4554"/>
                    </a:lnTo>
                    <a:lnTo>
                      <a:pt x="53270" y="4893"/>
                    </a:lnTo>
                    <a:lnTo>
                      <a:pt x="52821" y="5237"/>
                    </a:lnTo>
                    <a:lnTo>
                      <a:pt x="52389" y="5586"/>
                    </a:lnTo>
                    <a:lnTo>
                      <a:pt x="52008" y="5942"/>
                    </a:lnTo>
                    <a:lnTo>
                      <a:pt x="51662" y="6304"/>
                    </a:lnTo>
                    <a:lnTo>
                      <a:pt x="51334" y="6665"/>
                    </a:lnTo>
                    <a:lnTo>
                      <a:pt x="51040" y="7038"/>
                    </a:lnTo>
                    <a:lnTo>
                      <a:pt x="50763" y="7406"/>
                    </a:lnTo>
                    <a:lnTo>
                      <a:pt x="50538" y="7785"/>
                    </a:lnTo>
                    <a:lnTo>
                      <a:pt x="50331" y="8158"/>
                    </a:lnTo>
                    <a:lnTo>
                      <a:pt x="50141" y="8537"/>
                    </a:lnTo>
                    <a:lnTo>
                      <a:pt x="49985" y="8921"/>
                    </a:lnTo>
                    <a:lnTo>
                      <a:pt x="49847" y="9300"/>
                    </a:lnTo>
                    <a:lnTo>
                      <a:pt x="49743" y="9679"/>
                    </a:lnTo>
                    <a:lnTo>
                      <a:pt x="49657" y="10058"/>
                    </a:lnTo>
                    <a:lnTo>
                      <a:pt x="49588" y="10437"/>
                    </a:lnTo>
                    <a:lnTo>
                      <a:pt x="49536" y="10816"/>
                    </a:lnTo>
                    <a:lnTo>
                      <a:pt x="49518" y="11195"/>
                    </a:lnTo>
                    <a:lnTo>
                      <a:pt x="49501" y="11569"/>
                    </a:lnTo>
                    <a:lnTo>
                      <a:pt x="49518" y="11936"/>
                    </a:lnTo>
                    <a:lnTo>
                      <a:pt x="48481" y="11685"/>
                    </a:lnTo>
                    <a:lnTo>
                      <a:pt x="47392" y="11434"/>
                    </a:lnTo>
                    <a:lnTo>
                      <a:pt x="46302" y="11184"/>
                    </a:lnTo>
                    <a:lnTo>
                      <a:pt x="45161" y="10945"/>
                    </a:lnTo>
                    <a:lnTo>
                      <a:pt x="44003" y="10711"/>
                    </a:lnTo>
                    <a:lnTo>
                      <a:pt x="42810" y="10484"/>
                    </a:lnTo>
                    <a:lnTo>
                      <a:pt x="41600" y="10268"/>
                    </a:lnTo>
                    <a:lnTo>
                      <a:pt x="40372" y="10058"/>
                    </a:lnTo>
                    <a:lnTo>
                      <a:pt x="39127" y="9854"/>
                    </a:lnTo>
                    <a:lnTo>
                      <a:pt x="37865" y="9668"/>
                    </a:lnTo>
                    <a:lnTo>
                      <a:pt x="36586" y="9493"/>
                    </a:lnTo>
                    <a:lnTo>
                      <a:pt x="35946" y="9411"/>
                    </a:lnTo>
                    <a:lnTo>
                      <a:pt x="35289" y="9330"/>
                    </a:lnTo>
                    <a:lnTo>
                      <a:pt x="34632" y="9254"/>
                    </a:lnTo>
                    <a:lnTo>
                      <a:pt x="33992" y="9178"/>
                    </a:lnTo>
                    <a:lnTo>
                      <a:pt x="33335" y="9108"/>
                    </a:lnTo>
                    <a:lnTo>
                      <a:pt x="32678" y="9044"/>
                    </a:lnTo>
                    <a:lnTo>
                      <a:pt x="32021" y="8986"/>
                    </a:lnTo>
                    <a:lnTo>
                      <a:pt x="31347" y="8927"/>
                    </a:lnTo>
                    <a:lnTo>
                      <a:pt x="30690" y="8875"/>
                    </a:lnTo>
                    <a:lnTo>
                      <a:pt x="30033" y="8828"/>
                    </a:lnTo>
                    <a:lnTo>
                      <a:pt x="29358" y="8782"/>
                    </a:lnTo>
                    <a:lnTo>
                      <a:pt x="28701" y="8741"/>
                    </a:lnTo>
                    <a:lnTo>
                      <a:pt x="28044" y="8706"/>
                    </a:lnTo>
                    <a:lnTo>
                      <a:pt x="27370" y="8677"/>
                    </a:lnTo>
                    <a:lnTo>
                      <a:pt x="26713" y="8653"/>
                    </a:lnTo>
                    <a:lnTo>
                      <a:pt x="26039" y="8636"/>
                    </a:lnTo>
                    <a:lnTo>
                      <a:pt x="25382" y="8618"/>
                    </a:lnTo>
                    <a:lnTo>
                      <a:pt x="24725" y="8607"/>
                    </a:lnTo>
                    <a:lnTo>
                      <a:pt x="23393" y="8607"/>
                    </a:lnTo>
                    <a:lnTo>
                      <a:pt x="22736" y="8612"/>
                    </a:lnTo>
                    <a:lnTo>
                      <a:pt x="22097" y="8630"/>
                    </a:lnTo>
                    <a:lnTo>
                      <a:pt x="21440" y="8647"/>
                    </a:lnTo>
                    <a:lnTo>
                      <a:pt x="20783" y="8671"/>
                    </a:lnTo>
                    <a:lnTo>
                      <a:pt x="20143" y="8700"/>
                    </a:lnTo>
                    <a:lnTo>
                      <a:pt x="19486" y="8741"/>
                    </a:lnTo>
                    <a:lnTo>
                      <a:pt x="18846" y="8782"/>
                    </a:lnTo>
                    <a:lnTo>
                      <a:pt x="18206" y="8834"/>
                    </a:lnTo>
                    <a:lnTo>
                      <a:pt x="17584" y="8892"/>
                    </a:lnTo>
                    <a:lnTo>
                      <a:pt x="16944" y="8956"/>
                    </a:lnTo>
                    <a:lnTo>
                      <a:pt x="16322" y="9026"/>
                    </a:lnTo>
                    <a:lnTo>
                      <a:pt x="15699" y="9102"/>
                    </a:lnTo>
                    <a:lnTo>
                      <a:pt x="15077" y="9184"/>
                    </a:lnTo>
                    <a:lnTo>
                      <a:pt x="14472" y="9277"/>
                    </a:lnTo>
                    <a:lnTo>
                      <a:pt x="13867" y="9376"/>
                    </a:lnTo>
                    <a:lnTo>
                      <a:pt x="13261" y="9481"/>
                    </a:lnTo>
                    <a:lnTo>
                      <a:pt x="12656" y="9598"/>
                    </a:lnTo>
                    <a:lnTo>
                      <a:pt x="12068" y="9720"/>
                    </a:lnTo>
                    <a:lnTo>
                      <a:pt x="11481" y="9849"/>
                    </a:lnTo>
                    <a:lnTo>
                      <a:pt x="10910" y="9988"/>
                    </a:lnTo>
                    <a:lnTo>
                      <a:pt x="10339" y="10134"/>
                    </a:lnTo>
                    <a:lnTo>
                      <a:pt x="9769" y="10286"/>
                    </a:lnTo>
                    <a:lnTo>
                      <a:pt x="9268" y="10432"/>
                    </a:lnTo>
                    <a:lnTo>
                      <a:pt x="8783" y="10583"/>
                    </a:lnTo>
                    <a:lnTo>
                      <a:pt x="8299" y="10741"/>
                    </a:lnTo>
                    <a:lnTo>
                      <a:pt x="7832" y="10898"/>
                    </a:lnTo>
                    <a:lnTo>
                      <a:pt x="7383" y="11061"/>
                    </a:lnTo>
                    <a:lnTo>
                      <a:pt x="6951" y="11230"/>
                    </a:lnTo>
                    <a:lnTo>
                      <a:pt x="6536" y="11399"/>
                    </a:lnTo>
                    <a:lnTo>
                      <a:pt x="6138" y="11574"/>
                    </a:lnTo>
                    <a:lnTo>
                      <a:pt x="5740" y="11749"/>
                    </a:lnTo>
                    <a:lnTo>
                      <a:pt x="5377" y="11930"/>
                    </a:lnTo>
                    <a:lnTo>
                      <a:pt x="5014" y="12117"/>
                    </a:lnTo>
                    <a:lnTo>
                      <a:pt x="4668" y="12303"/>
                    </a:lnTo>
                    <a:lnTo>
                      <a:pt x="4323" y="12496"/>
                    </a:lnTo>
                    <a:lnTo>
                      <a:pt x="4011" y="12688"/>
                    </a:lnTo>
                    <a:lnTo>
                      <a:pt x="3700" y="12880"/>
                    </a:lnTo>
                    <a:lnTo>
                      <a:pt x="3406" y="13079"/>
                    </a:lnTo>
                    <a:lnTo>
                      <a:pt x="3130" y="13283"/>
                    </a:lnTo>
                    <a:lnTo>
                      <a:pt x="2853" y="13487"/>
                    </a:lnTo>
                    <a:lnTo>
                      <a:pt x="2611" y="13691"/>
                    </a:lnTo>
                    <a:lnTo>
                      <a:pt x="2369" y="13901"/>
                    </a:lnTo>
                    <a:lnTo>
                      <a:pt x="2127" y="14111"/>
                    </a:lnTo>
                    <a:lnTo>
                      <a:pt x="1919" y="14321"/>
                    </a:lnTo>
                    <a:lnTo>
                      <a:pt x="1712" y="14536"/>
                    </a:lnTo>
                    <a:lnTo>
                      <a:pt x="1522" y="14752"/>
                    </a:lnTo>
                    <a:lnTo>
                      <a:pt x="1349" y="14974"/>
                    </a:lnTo>
                    <a:lnTo>
                      <a:pt x="1176" y="15189"/>
                    </a:lnTo>
                    <a:lnTo>
                      <a:pt x="1020" y="15411"/>
                    </a:lnTo>
                    <a:lnTo>
                      <a:pt x="865" y="15632"/>
                    </a:lnTo>
                    <a:lnTo>
                      <a:pt x="744" y="15860"/>
                    </a:lnTo>
                    <a:lnTo>
                      <a:pt x="623" y="16081"/>
                    </a:lnTo>
                    <a:lnTo>
                      <a:pt x="502" y="16309"/>
                    </a:lnTo>
                    <a:lnTo>
                      <a:pt x="398" y="16536"/>
                    </a:lnTo>
                    <a:lnTo>
                      <a:pt x="311" y="16764"/>
                    </a:lnTo>
                    <a:lnTo>
                      <a:pt x="242" y="16991"/>
                    </a:lnTo>
                    <a:lnTo>
                      <a:pt x="173" y="17218"/>
                    </a:lnTo>
                    <a:lnTo>
                      <a:pt x="121" y="17452"/>
                    </a:lnTo>
                    <a:lnTo>
                      <a:pt x="69" y="17679"/>
                    </a:lnTo>
                    <a:lnTo>
                      <a:pt x="35" y="17912"/>
                    </a:lnTo>
                    <a:lnTo>
                      <a:pt x="0" y="18373"/>
                    </a:lnTo>
                    <a:lnTo>
                      <a:pt x="0" y="18833"/>
                    </a:lnTo>
                    <a:lnTo>
                      <a:pt x="35" y="19294"/>
                    </a:lnTo>
                    <a:lnTo>
                      <a:pt x="104" y="19749"/>
                    </a:lnTo>
                    <a:lnTo>
                      <a:pt x="225" y="20204"/>
                    </a:lnTo>
                    <a:lnTo>
                      <a:pt x="363" y="20658"/>
                    </a:lnTo>
                    <a:lnTo>
                      <a:pt x="553" y="21101"/>
                    </a:lnTo>
                    <a:lnTo>
                      <a:pt x="761" y="21545"/>
                    </a:lnTo>
                    <a:lnTo>
                      <a:pt x="1020" y="21982"/>
                    </a:lnTo>
                    <a:lnTo>
                      <a:pt x="1297" y="22413"/>
                    </a:lnTo>
                    <a:lnTo>
                      <a:pt x="1608" y="22833"/>
                    </a:lnTo>
                    <a:lnTo>
                      <a:pt x="1954" y="23247"/>
                    </a:lnTo>
                    <a:lnTo>
                      <a:pt x="2317" y="23649"/>
                    </a:lnTo>
                    <a:lnTo>
                      <a:pt x="2576" y="23912"/>
                    </a:lnTo>
                    <a:lnTo>
                      <a:pt x="2836" y="24174"/>
                    </a:lnTo>
                    <a:lnTo>
                      <a:pt x="3130" y="24431"/>
                    </a:lnTo>
                    <a:lnTo>
                      <a:pt x="3406" y="24687"/>
                    </a:lnTo>
                    <a:lnTo>
                      <a:pt x="3700" y="24938"/>
                    </a:lnTo>
                    <a:lnTo>
                      <a:pt x="4011" y="25183"/>
                    </a:lnTo>
                    <a:lnTo>
                      <a:pt x="4323" y="25428"/>
                    </a:lnTo>
                    <a:lnTo>
                      <a:pt x="4651" y="25673"/>
                    </a:lnTo>
                    <a:lnTo>
                      <a:pt x="4980" y="25912"/>
                    </a:lnTo>
                    <a:lnTo>
                      <a:pt x="5325" y="26145"/>
                    </a:lnTo>
                    <a:lnTo>
                      <a:pt x="5671" y="26378"/>
                    </a:lnTo>
                    <a:lnTo>
                      <a:pt x="6034" y="26605"/>
                    </a:lnTo>
                    <a:lnTo>
                      <a:pt x="6397" y="26833"/>
                    </a:lnTo>
                    <a:lnTo>
                      <a:pt x="6778" y="27054"/>
                    </a:lnTo>
                    <a:lnTo>
                      <a:pt x="7158" y="27276"/>
                    </a:lnTo>
                    <a:lnTo>
                      <a:pt x="7556" y="27498"/>
                    </a:lnTo>
                    <a:lnTo>
                      <a:pt x="7953" y="27713"/>
                    </a:lnTo>
                    <a:lnTo>
                      <a:pt x="8351" y="27923"/>
                    </a:lnTo>
                    <a:lnTo>
                      <a:pt x="8766" y="28133"/>
                    </a:lnTo>
                    <a:lnTo>
                      <a:pt x="9198" y="28337"/>
                    </a:lnTo>
                    <a:lnTo>
                      <a:pt x="9631" y="28541"/>
                    </a:lnTo>
                    <a:lnTo>
                      <a:pt x="10063" y="28745"/>
                    </a:lnTo>
                    <a:lnTo>
                      <a:pt x="10512" y="28943"/>
                    </a:lnTo>
                    <a:lnTo>
                      <a:pt x="10962" y="29142"/>
                    </a:lnTo>
                    <a:lnTo>
                      <a:pt x="11896" y="29527"/>
                    </a:lnTo>
                    <a:lnTo>
                      <a:pt x="12847" y="29906"/>
                    </a:lnTo>
                    <a:lnTo>
                      <a:pt x="13832" y="30273"/>
                    </a:lnTo>
                    <a:lnTo>
                      <a:pt x="14852" y="30634"/>
                    </a:lnTo>
                    <a:lnTo>
                      <a:pt x="15890" y="30984"/>
                    </a:lnTo>
                    <a:lnTo>
                      <a:pt x="16944" y="31322"/>
                    </a:lnTo>
                    <a:lnTo>
                      <a:pt x="18033" y="31661"/>
                    </a:lnTo>
                    <a:lnTo>
                      <a:pt x="19140" y="31987"/>
                    </a:lnTo>
                    <a:lnTo>
                      <a:pt x="20281" y="32308"/>
                    </a:lnTo>
                    <a:lnTo>
                      <a:pt x="21440" y="32623"/>
                    </a:lnTo>
                    <a:lnTo>
                      <a:pt x="22615" y="32932"/>
                    </a:lnTo>
                    <a:lnTo>
                      <a:pt x="23826" y="33229"/>
                    </a:lnTo>
                    <a:lnTo>
                      <a:pt x="25053" y="33526"/>
                    </a:lnTo>
                    <a:lnTo>
                      <a:pt x="26281" y="33818"/>
                    </a:lnTo>
                    <a:lnTo>
                      <a:pt x="27543" y="34103"/>
                    </a:lnTo>
                    <a:lnTo>
                      <a:pt x="28822" y="34383"/>
                    </a:lnTo>
                    <a:lnTo>
                      <a:pt x="30136" y="34657"/>
                    </a:lnTo>
                    <a:lnTo>
                      <a:pt x="31450" y="34931"/>
                    </a:lnTo>
                    <a:lnTo>
                      <a:pt x="32782" y="35200"/>
                    </a:lnTo>
                    <a:lnTo>
                      <a:pt x="34130" y="35462"/>
                    </a:lnTo>
                    <a:lnTo>
                      <a:pt x="208222" y="69361"/>
                    </a:lnTo>
                    <a:lnTo>
                      <a:pt x="209830" y="69681"/>
                    </a:lnTo>
                    <a:lnTo>
                      <a:pt x="211525" y="70019"/>
                    </a:lnTo>
                    <a:lnTo>
                      <a:pt x="213288" y="70363"/>
                    </a:lnTo>
                    <a:lnTo>
                      <a:pt x="214170" y="70533"/>
                    </a:lnTo>
                    <a:lnTo>
                      <a:pt x="215086" y="70702"/>
                    </a:lnTo>
                    <a:lnTo>
                      <a:pt x="216003" y="70871"/>
                    </a:lnTo>
                    <a:lnTo>
                      <a:pt x="216919" y="71028"/>
                    </a:lnTo>
                    <a:lnTo>
                      <a:pt x="217853" y="71186"/>
                    </a:lnTo>
                    <a:lnTo>
                      <a:pt x="218786" y="71337"/>
                    </a:lnTo>
                    <a:lnTo>
                      <a:pt x="219737" y="71477"/>
                    </a:lnTo>
                    <a:lnTo>
                      <a:pt x="220688" y="71605"/>
                    </a:lnTo>
                    <a:lnTo>
                      <a:pt x="221639" y="71722"/>
                    </a:lnTo>
                    <a:lnTo>
                      <a:pt x="222590" y="71833"/>
                    </a:lnTo>
                    <a:lnTo>
                      <a:pt x="223541" y="71920"/>
                    </a:lnTo>
                    <a:lnTo>
                      <a:pt x="224025" y="71961"/>
                    </a:lnTo>
                    <a:lnTo>
                      <a:pt x="224492" y="72002"/>
                    </a:lnTo>
                    <a:lnTo>
                      <a:pt x="224976" y="72037"/>
                    </a:lnTo>
                    <a:lnTo>
                      <a:pt x="225443" y="72060"/>
                    </a:lnTo>
                    <a:lnTo>
                      <a:pt x="225927" y="72089"/>
                    </a:lnTo>
                    <a:lnTo>
                      <a:pt x="226394" y="72107"/>
                    </a:lnTo>
                    <a:lnTo>
                      <a:pt x="226861" y="72124"/>
                    </a:lnTo>
                    <a:lnTo>
                      <a:pt x="227328" y="72136"/>
                    </a:lnTo>
                    <a:lnTo>
                      <a:pt x="227812" y="72136"/>
                    </a:lnTo>
                    <a:lnTo>
                      <a:pt x="228279" y="72142"/>
                    </a:lnTo>
                    <a:lnTo>
                      <a:pt x="228745" y="72136"/>
                    </a:lnTo>
                    <a:lnTo>
                      <a:pt x="229212" y="72124"/>
                    </a:lnTo>
                    <a:lnTo>
                      <a:pt x="229662" y="72107"/>
                    </a:lnTo>
                    <a:lnTo>
                      <a:pt x="230129" y="72083"/>
                    </a:lnTo>
                    <a:lnTo>
                      <a:pt x="230595" y="72060"/>
                    </a:lnTo>
                    <a:lnTo>
                      <a:pt x="231045" y="72025"/>
                    </a:lnTo>
                    <a:lnTo>
                      <a:pt x="231494" y="71984"/>
                    </a:lnTo>
                    <a:lnTo>
                      <a:pt x="231944" y="71938"/>
                    </a:lnTo>
                    <a:lnTo>
                      <a:pt x="232394" y="71885"/>
                    </a:lnTo>
                    <a:lnTo>
                      <a:pt x="232843" y="71821"/>
                    </a:lnTo>
                    <a:lnTo>
                      <a:pt x="233275" y="71757"/>
                    </a:lnTo>
                    <a:lnTo>
                      <a:pt x="233725" y="71681"/>
                    </a:lnTo>
                    <a:lnTo>
                      <a:pt x="234157" y="71600"/>
                    </a:lnTo>
                    <a:lnTo>
                      <a:pt x="234589" y="71512"/>
                    </a:lnTo>
                    <a:lnTo>
                      <a:pt x="235022" y="71413"/>
                    </a:lnTo>
                    <a:lnTo>
                      <a:pt x="235437" y="71314"/>
                    </a:lnTo>
                    <a:lnTo>
                      <a:pt x="235869" y="71197"/>
                    </a:lnTo>
                    <a:lnTo>
                      <a:pt x="236284" y="71081"/>
                    </a:lnTo>
                    <a:lnTo>
                      <a:pt x="236681" y="70952"/>
                    </a:lnTo>
                    <a:lnTo>
                      <a:pt x="237096" y="70818"/>
                    </a:lnTo>
                    <a:lnTo>
                      <a:pt x="237529" y="70661"/>
                    </a:lnTo>
                    <a:lnTo>
                      <a:pt x="237926" y="70498"/>
                    </a:lnTo>
                    <a:lnTo>
                      <a:pt x="238324" y="70334"/>
                    </a:lnTo>
                    <a:lnTo>
                      <a:pt x="238687" y="70165"/>
                    </a:lnTo>
                    <a:lnTo>
                      <a:pt x="239033" y="69990"/>
                    </a:lnTo>
                    <a:lnTo>
                      <a:pt x="239344" y="69815"/>
                    </a:lnTo>
                    <a:lnTo>
                      <a:pt x="239655" y="69635"/>
                    </a:lnTo>
                    <a:lnTo>
                      <a:pt x="239932" y="69448"/>
                    </a:lnTo>
                    <a:lnTo>
                      <a:pt x="240209" y="69256"/>
                    </a:lnTo>
                    <a:lnTo>
                      <a:pt x="240451" y="69063"/>
                    </a:lnTo>
                    <a:lnTo>
                      <a:pt x="240675" y="68871"/>
                    </a:lnTo>
                    <a:lnTo>
                      <a:pt x="240883" y="68667"/>
                    </a:lnTo>
                    <a:lnTo>
                      <a:pt x="241073" y="68463"/>
                    </a:lnTo>
                    <a:lnTo>
                      <a:pt x="241246" y="68259"/>
                    </a:lnTo>
                    <a:lnTo>
                      <a:pt x="241402" y="68049"/>
                    </a:lnTo>
                    <a:lnTo>
                      <a:pt x="241540" y="67839"/>
                    </a:lnTo>
                    <a:lnTo>
                      <a:pt x="241661" y="67623"/>
                    </a:lnTo>
                    <a:lnTo>
                      <a:pt x="241765" y="67407"/>
                    </a:lnTo>
                    <a:lnTo>
                      <a:pt x="241868" y="67192"/>
                    </a:lnTo>
                    <a:lnTo>
                      <a:pt x="241938" y="66970"/>
                    </a:lnTo>
                    <a:lnTo>
                      <a:pt x="242007" y="66749"/>
                    </a:lnTo>
                    <a:lnTo>
                      <a:pt x="242041" y="66521"/>
                    </a:lnTo>
                    <a:lnTo>
                      <a:pt x="242076" y="66294"/>
                    </a:lnTo>
                    <a:lnTo>
                      <a:pt x="242110" y="66066"/>
                    </a:lnTo>
                    <a:lnTo>
                      <a:pt x="242110" y="65839"/>
                    </a:lnTo>
                    <a:lnTo>
                      <a:pt x="242110" y="65606"/>
                    </a:lnTo>
                    <a:lnTo>
                      <a:pt x="242093" y="65378"/>
                    </a:lnTo>
                    <a:lnTo>
                      <a:pt x="242059" y="65145"/>
                    </a:lnTo>
                    <a:lnTo>
                      <a:pt x="242024" y="64912"/>
                    </a:lnTo>
                    <a:lnTo>
                      <a:pt x="241972" y="64679"/>
                    </a:lnTo>
                    <a:lnTo>
                      <a:pt x="241834" y="64206"/>
                    </a:lnTo>
                    <a:lnTo>
                      <a:pt x="241644" y="63734"/>
                    </a:lnTo>
                    <a:lnTo>
                      <a:pt x="241436" y="63268"/>
                    </a:lnTo>
                    <a:lnTo>
                      <a:pt x="241194" y="62795"/>
                    </a:lnTo>
                    <a:lnTo>
                      <a:pt x="240917" y="62329"/>
                    </a:lnTo>
                    <a:lnTo>
                      <a:pt x="240606" y="61863"/>
                    </a:lnTo>
                    <a:lnTo>
                      <a:pt x="240278" y="61408"/>
                    </a:lnTo>
                    <a:lnTo>
                      <a:pt x="239932" y="60953"/>
                    </a:lnTo>
                    <a:lnTo>
                      <a:pt x="239569" y="60510"/>
                    </a:lnTo>
                    <a:lnTo>
                      <a:pt x="239188" y="60073"/>
                    </a:lnTo>
                    <a:lnTo>
                      <a:pt x="238791" y="59641"/>
                    </a:lnTo>
                    <a:lnTo>
                      <a:pt x="238393" y="59221"/>
                    </a:lnTo>
                    <a:lnTo>
                      <a:pt x="237978" y="58819"/>
                    </a:lnTo>
                    <a:lnTo>
                      <a:pt x="237563" y="58423"/>
                    </a:lnTo>
                    <a:lnTo>
                      <a:pt x="237166" y="58044"/>
                    </a:lnTo>
                    <a:lnTo>
                      <a:pt x="236751" y="57682"/>
                    </a:lnTo>
                    <a:lnTo>
                      <a:pt x="236353" y="57332"/>
                    </a:lnTo>
                    <a:lnTo>
                      <a:pt x="235834" y="56895"/>
                    </a:lnTo>
                    <a:lnTo>
                      <a:pt x="235298" y="56464"/>
                    </a:lnTo>
                    <a:lnTo>
                      <a:pt x="234745" y="56026"/>
                    </a:lnTo>
                    <a:lnTo>
                      <a:pt x="234174" y="55595"/>
                    </a:lnTo>
                    <a:lnTo>
                      <a:pt x="233569" y="55163"/>
                    </a:lnTo>
                    <a:lnTo>
                      <a:pt x="232964" y="54738"/>
                    </a:lnTo>
                    <a:lnTo>
                      <a:pt x="232324" y="54312"/>
                    </a:lnTo>
                    <a:lnTo>
                      <a:pt x="231667" y="53892"/>
                    </a:lnTo>
                    <a:lnTo>
                      <a:pt x="230993" y="53472"/>
                    </a:lnTo>
                    <a:lnTo>
                      <a:pt x="230301" y="53059"/>
                    </a:lnTo>
                    <a:lnTo>
                      <a:pt x="229593" y="52645"/>
                    </a:lnTo>
                    <a:lnTo>
                      <a:pt x="228866" y="52236"/>
                    </a:lnTo>
                    <a:lnTo>
                      <a:pt x="228123" y="51828"/>
                    </a:lnTo>
                    <a:lnTo>
                      <a:pt x="227362" y="51426"/>
                    </a:lnTo>
                    <a:lnTo>
                      <a:pt x="226567" y="51029"/>
                    </a:lnTo>
                    <a:lnTo>
                      <a:pt x="225772" y="50639"/>
                    </a:lnTo>
                    <a:lnTo>
                      <a:pt x="224959" y="50248"/>
                    </a:lnTo>
                    <a:lnTo>
                      <a:pt x="224112" y="49863"/>
                    </a:lnTo>
                    <a:lnTo>
                      <a:pt x="223264" y="49484"/>
                    </a:lnTo>
                    <a:lnTo>
                      <a:pt x="222400" y="49105"/>
                    </a:lnTo>
                    <a:lnTo>
                      <a:pt x="221501" y="48738"/>
                    </a:lnTo>
                    <a:lnTo>
                      <a:pt x="220602" y="48371"/>
                    </a:lnTo>
                    <a:lnTo>
                      <a:pt x="219685" y="48009"/>
                    </a:lnTo>
                    <a:lnTo>
                      <a:pt x="218735" y="47654"/>
                    </a:lnTo>
                    <a:lnTo>
                      <a:pt x="217784" y="47304"/>
                    </a:lnTo>
                    <a:lnTo>
                      <a:pt x="216815" y="46966"/>
                    </a:lnTo>
                    <a:lnTo>
                      <a:pt x="215813" y="46627"/>
                    </a:lnTo>
                    <a:lnTo>
                      <a:pt x="214810" y="46295"/>
                    </a:lnTo>
                    <a:lnTo>
                      <a:pt x="213790" y="45969"/>
                    </a:lnTo>
                    <a:lnTo>
                      <a:pt x="212752" y="45654"/>
                    </a:lnTo>
                    <a:lnTo>
                      <a:pt x="211698" y="45339"/>
                    </a:lnTo>
                    <a:lnTo>
                      <a:pt x="210626" y="45036"/>
                    </a:lnTo>
                    <a:lnTo>
                      <a:pt x="209605" y="44762"/>
                    </a:lnTo>
                    <a:lnTo>
                      <a:pt x="208585" y="44488"/>
                    </a:lnTo>
                    <a:lnTo>
                      <a:pt x="207548" y="44225"/>
                    </a:lnTo>
                    <a:lnTo>
                      <a:pt x="206493" y="43969"/>
                    </a:lnTo>
                    <a:lnTo>
                      <a:pt x="205421" y="43718"/>
                    </a:lnTo>
                    <a:lnTo>
                      <a:pt x="204332" y="43473"/>
                    </a:lnTo>
                    <a:lnTo>
                      <a:pt x="203225" y="43246"/>
                    </a:lnTo>
                    <a:lnTo>
                      <a:pt x="202102" y="43024"/>
                    </a:lnTo>
                    <a:lnTo>
                      <a:pt x="201860" y="42978"/>
                    </a:lnTo>
                    <a:lnTo>
                      <a:pt x="201566" y="42931"/>
                    </a:lnTo>
                    <a:lnTo>
                      <a:pt x="200874" y="42826"/>
                    </a:lnTo>
                    <a:lnTo>
                      <a:pt x="199249" y="42593"/>
                    </a:lnTo>
                    <a:lnTo>
                      <a:pt x="198402" y="42470"/>
                    </a:lnTo>
                    <a:lnTo>
                      <a:pt x="198004" y="42400"/>
                    </a:lnTo>
                    <a:lnTo>
                      <a:pt x="197624" y="42336"/>
                    </a:lnTo>
                    <a:lnTo>
                      <a:pt x="197260" y="42272"/>
                    </a:lnTo>
                    <a:lnTo>
                      <a:pt x="196932" y="42208"/>
                    </a:lnTo>
                    <a:lnTo>
                      <a:pt x="196655" y="42138"/>
                    </a:lnTo>
                    <a:lnTo>
                      <a:pt x="196396" y="42074"/>
                    </a:lnTo>
                    <a:lnTo>
                      <a:pt x="195739" y="41881"/>
                    </a:lnTo>
                    <a:lnTo>
                      <a:pt x="195203" y="41736"/>
                    </a:lnTo>
                    <a:lnTo>
                      <a:pt x="194788" y="41637"/>
                    </a:lnTo>
                    <a:lnTo>
                      <a:pt x="194477" y="41567"/>
                    </a:lnTo>
                    <a:lnTo>
                      <a:pt x="194252" y="41526"/>
                    </a:lnTo>
                    <a:lnTo>
                      <a:pt x="194096" y="41502"/>
                    </a:lnTo>
                    <a:lnTo>
                      <a:pt x="194027" y="41491"/>
                    </a:lnTo>
                    <a:lnTo>
                      <a:pt x="193993" y="41485"/>
                    </a:lnTo>
                    <a:lnTo>
                      <a:pt x="193993" y="41473"/>
                    </a:lnTo>
                    <a:lnTo>
                      <a:pt x="194027" y="41450"/>
                    </a:lnTo>
                    <a:lnTo>
                      <a:pt x="194079" y="41409"/>
                    </a:lnTo>
                    <a:lnTo>
                      <a:pt x="194114" y="41339"/>
                    </a:lnTo>
                    <a:lnTo>
                      <a:pt x="194148" y="41234"/>
                    </a:lnTo>
                    <a:lnTo>
                      <a:pt x="194148" y="41088"/>
                    </a:lnTo>
                    <a:lnTo>
                      <a:pt x="194114" y="40890"/>
                    </a:lnTo>
                    <a:lnTo>
                      <a:pt x="194027" y="40634"/>
                    </a:lnTo>
                    <a:lnTo>
                      <a:pt x="193854" y="40173"/>
                    </a:lnTo>
                    <a:lnTo>
                      <a:pt x="193699" y="39712"/>
                    </a:lnTo>
                    <a:lnTo>
                      <a:pt x="193578" y="39252"/>
                    </a:lnTo>
                    <a:lnTo>
                      <a:pt x="193474" y="38797"/>
                    </a:lnTo>
                    <a:lnTo>
                      <a:pt x="193284" y="37888"/>
                    </a:lnTo>
                    <a:lnTo>
                      <a:pt x="193111" y="36984"/>
                    </a:lnTo>
                    <a:lnTo>
                      <a:pt x="192990" y="36535"/>
                    </a:lnTo>
                    <a:lnTo>
                      <a:pt x="192869" y="36080"/>
                    </a:lnTo>
                    <a:lnTo>
                      <a:pt x="192713" y="35625"/>
                    </a:lnTo>
                    <a:lnTo>
                      <a:pt x="192523" y="35170"/>
                    </a:lnTo>
                    <a:lnTo>
                      <a:pt x="192402" y="34943"/>
                    </a:lnTo>
                    <a:lnTo>
                      <a:pt x="192298" y="34716"/>
                    </a:lnTo>
                    <a:lnTo>
                      <a:pt x="192160" y="34488"/>
                    </a:lnTo>
                    <a:lnTo>
                      <a:pt x="192022" y="34255"/>
                    </a:lnTo>
                    <a:lnTo>
                      <a:pt x="191866" y="34028"/>
                    </a:lnTo>
                    <a:lnTo>
                      <a:pt x="191693" y="33794"/>
                    </a:lnTo>
                    <a:lnTo>
                      <a:pt x="191503" y="33561"/>
                    </a:lnTo>
                    <a:lnTo>
                      <a:pt x="191313" y="33328"/>
                    </a:lnTo>
                    <a:lnTo>
                      <a:pt x="190898" y="32879"/>
                    </a:lnTo>
                    <a:lnTo>
                      <a:pt x="190466" y="32430"/>
                    </a:lnTo>
                    <a:lnTo>
                      <a:pt x="189999" y="31987"/>
                    </a:lnTo>
                    <a:lnTo>
                      <a:pt x="189515" y="31544"/>
                    </a:lnTo>
                    <a:lnTo>
                      <a:pt x="189013" y="31101"/>
                    </a:lnTo>
                    <a:lnTo>
                      <a:pt x="188495" y="30663"/>
                    </a:lnTo>
                    <a:lnTo>
                      <a:pt x="187941" y="30226"/>
                    </a:lnTo>
                    <a:lnTo>
                      <a:pt x="187371" y="29789"/>
                    </a:lnTo>
                    <a:lnTo>
                      <a:pt x="186783" y="29357"/>
                    </a:lnTo>
                    <a:lnTo>
                      <a:pt x="186178" y="28926"/>
                    </a:lnTo>
                    <a:lnTo>
                      <a:pt x="185538" y="28500"/>
                    </a:lnTo>
                    <a:lnTo>
                      <a:pt x="184898" y="28081"/>
                    </a:lnTo>
                    <a:lnTo>
                      <a:pt x="184224" y="27661"/>
                    </a:lnTo>
                    <a:lnTo>
                      <a:pt x="183515" y="27247"/>
                    </a:lnTo>
                    <a:lnTo>
                      <a:pt x="182806" y="26833"/>
                    </a:lnTo>
                    <a:lnTo>
                      <a:pt x="182080" y="26425"/>
                    </a:lnTo>
                    <a:lnTo>
                      <a:pt x="181319" y="26022"/>
                    </a:lnTo>
                    <a:lnTo>
                      <a:pt x="180541" y="25620"/>
                    </a:lnTo>
                    <a:lnTo>
                      <a:pt x="179746" y="25224"/>
                    </a:lnTo>
                    <a:lnTo>
                      <a:pt x="178950" y="24833"/>
                    </a:lnTo>
                    <a:lnTo>
                      <a:pt x="178121" y="24448"/>
                    </a:lnTo>
                    <a:lnTo>
                      <a:pt x="177256" y="24069"/>
                    </a:lnTo>
                    <a:lnTo>
                      <a:pt x="176392" y="23696"/>
                    </a:lnTo>
                    <a:lnTo>
                      <a:pt x="175510" y="23323"/>
                    </a:lnTo>
                    <a:lnTo>
                      <a:pt x="174611" y="22961"/>
                    </a:lnTo>
                    <a:lnTo>
                      <a:pt x="173694" y="22600"/>
                    </a:lnTo>
                    <a:lnTo>
                      <a:pt x="172743" y="22250"/>
                    </a:lnTo>
                    <a:lnTo>
                      <a:pt x="171792" y="21900"/>
                    </a:lnTo>
                    <a:lnTo>
                      <a:pt x="170824" y="21562"/>
                    </a:lnTo>
                    <a:lnTo>
                      <a:pt x="169839" y="21224"/>
                    </a:lnTo>
                    <a:lnTo>
                      <a:pt x="168836" y="20897"/>
                    </a:lnTo>
                    <a:lnTo>
                      <a:pt x="167816" y="20577"/>
                    </a:lnTo>
                    <a:lnTo>
                      <a:pt x="166744" y="20250"/>
                    </a:lnTo>
                    <a:lnTo>
                      <a:pt x="165637" y="19930"/>
                    </a:lnTo>
                    <a:lnTo>
                      <a:pt x="164513" y="19620"/>
                    </a:lnTo>
                    <a:lnTo>
                      <a:pt x="163372" y="19311"/>
                    </a:lnTo>
                    <a:lnTo>
                      <a:pt x="162197" y="19014"/>
                    </a:lnTo>
                    <a:lnTo>
                      <a:pt x="160986" y="18723"/>
                    </a:lnTo>
                    <a:lnTo>
                      <a:pt x="159776" y="18443"/>
                    </a:lnTo>
                    <a:lnTo>
                      <a:pt x="159154" y="18309"/>
                    </a:lnTo>
                    <a:lnTo>
                      <a:pt x="158531" y="18175"/>
                    </a:lnTo>
                    <a:lnTo>
                      <a:pt x="157909" y="18046"/>
                    </a:lnTo>
                    <a:lnTo>
                      <a:pt x="157269" y="17918"/>
                    </a:lnTo>
                    <a:lnTo>
                      <a:pt x="156629" y="17801"/>
                    </a:lnTo>
                    <a:lnTo>
                      <a:pt x="155990" y="17679"/>
                    </a:lnTo>
                    <a:lnTo>
                      <a:pt x="155333" y="17562"/>
                    </a:lnTo>
                    <a:lnTo>
                      <a:pt x="154675" y="17452"/>
                    </a:lnTo>
                    <a:lnTo>
                      <a:pt x="154018" y="17347"/>
                    </a:lnTo>
                    <a:lnTo>
                      <a:pt x="153361" y="17242"/>
                    </a:lnTo>
                    <a:lnTo>
                      <a:pt x="152687" y="17143"/>
                    </a:lnTo>
                    <a:lnTo>
                      <a:pt x="152013" y="17049"/>
                    </a:lnTo>
                    <a:lnTo>
                      <a:pt x="151339" y="16962"/>
                    </a:lnTo>
                    <a:lnTo>
                      <a:pt x="150647" y="16874"/>
                    </a:lnTo>
                    <a:lnTo>
                      <a:pt x="149973" y="16793"/>
                    </a:lnTo>
                    <a:lnTo>
                      <a:pt x="149281" y="16717"/>
                    </a:lnTo>
                    <a:lnTo>
                      <a:pt x="148589" y="16647"/>
                    </a:lnTo>
                    <a:lnTo>
                      <a:pt x="147881" y="16583"/>
                    </a:lnTo>
                    <a:lnTo>
                      <a:pt x="147517" y="16554"/>
                    </a:lnTo>
                    <a:lnTo>
                      <a:pt x="147172" y="16530"/>
                    </a:lnTo>
                    <a:lnTo>
                      <a:pt x="146463" y="16484"/>
                    </a:lnTo>
                    <a:lnTo>
                      <a:pt x="145754" y="16455"/>
                    </a:lnTo>
                    <a:lnTo>
                      <a:pt x="145045" y="16437"/>
                    </a:lnTo>
                    <a:lnTo>
                      <a:pt x="144336" y="16425"/>
                    </a:lnTo>
                    <a:lnTo>
                      <a:pt x="142936" y="16425"/>
                    </a:lnTo>
                    <a:lnTo>
                      <a:pt x="142244" y="16431"/>
                    </a:lnTo>
                    <a:lnTo>
                      <a:pt x="140861" y="16443"/>
                    </a:lnTo>
                    <a:lnTo>
                      <a:pt x="140169" y="16449"/>
                    </a:lnTo>
                    <a:lnTo>
                      <a:pt x="139478" y="16449"/>
                    </a:lnTo>
                    <a:lnTo>
                      <a:pt x="138786" y="16443"/>
                    </a:lnTo>
                    <a:lnTo>
                      <a:pt x="138112" y="16425"/>
                    </a:lnTo>
                    <a:lnTo>
                      <a:pt x="137420" y="16408"/>
                    </a:lnTo>
                    <a:lnTo>
                      <a:pt x="136746" y="16373"/>
                    </a:lnTo>
                    <a:lnTo>
                      <a:pt x="136365" y="16350"/>
                    </a:lnTo>
                    <a:lnTo>
                      <a:pt x="136037" y="16338"/>
                    </a:lnTo>
                    <a:lnTo>
                      <a:pt x="135760" y="16332"/>
                    </a:lnTo>
                    <a:lnTo>
                      <a:pt x="135518" y="16332"/>
                    </a:lnTo>
                    <a:lnTo>
                      <a:pt x="135328" y="16338"/>
                    </a:lnTo>
                    <a:lnTo>
                      <a:pt x="135172" y="16350"/>
                    </a:lnTo>
                    <a:lnTo>
                      <a:pt x="135051" y="16361"/>
                    </a:lnTo>
                    <a:lnTo>
                      <a:pt x="134965" y="16379"/>
                    </a:lnTo>
                    <a:lnTo>
                      <a:pt x="134896" y="16396"/>
                    </a:lnTo>
                    <a:lnTo>
                      <a:pt x="134861" y="16414"/>
                    </a:lnTo>
                    <a:lnTo>
                      <a:pt x="134855" y="16422"/>
                    </a:lnTo>
                    <a:lnTo>
                      <a:pt x="134827" y="16408"/>
                    </a:lnTo>
                    <a:lnTo>
                      <a:pt x="134585" y="16291"/>
                    </a:lnTo>
                    <a:lnTo>
                      <a:pt x="134204" y="16128"/>
                    </a:lnTo>
                    <a:lnTo>
                      <a:pt x="133651" y="15918"/>
                    </a:lnTo>
                    <a:lnTo>
                      <a:pt x="132890" y="15644"/>
                    </a:lnTo>
                    <a:lnTo>
                      <a:pt x="132683" y="15562"/>
                    </a:lnTo>
                    <a:lnTo>
                      <a:pt x="132475" y="15469"/>
                    </a:lnTo>
                    <a:lnTo>
                      <a:pt x="132268" y="15364"/>
                    </a:lnTo>
                    <a:lnTo>
                      <a:pt x="132043" y="15248"/>
                    </a:lnTo>
                    <a:lnTo>
                      <a:pt x="131836" y="15125"/>
                    </a:lnTo>
                    <a:lnTo>
                      <a:pt x="131628" y="14997"/>
                    </a:lnTo>
                    <a:lnTo>
                      <a:pt x="131230" y="14729"/>
                    </a:lnTo>
                    <a:lnTo>
                      <a:pt x="130487" y="14204"/>
                    </a:lnTo>
                    <a:lnTo>
                      <a:pt x="130158" y="13977"/>
                    </a:lnTo>
                    <a:lnTo>
                      <a:pt x="129864" y="13790"/>
                    </a:lnTo>
                    <a:lnTo>
                      <a:pt x="129104" y="13359"/>
                    </a:lnTo>
                    <a:lnTo>
                      <a:pt x="128326" y="12933"/>
                    </a:lnTo>
                    <a:lnTo>
                      <a:pt x="127530" y="12501"/>
                    </a:lnTo>
                    <a:lnTo>
                      <a:pt x="126718" y="12082"/>
                    </a:lnTo>
                    <a:lnTo>
                      <a:pt x="125871" y="11656"/>
                    </a:lnTo>
                    <a:lnTo>
                      <a:pt x="125023" y="11236"/>
                    </a:lnTo>
                    <a:lnTo>
                      <a:pt x="124159" y="10822"/>
                    </a:lnTo>
                    <a:lnTo>
                      <a:pt x="123277" y="10408"/>
                    </a:lnTo>
                    <a:lnTo>
                      <a:pt x="122378" y="10000"/>
                    </a:lnTo>
                    <a:lnTo>
                      <a:pt x="121462" y="9598"/>
                    </a:lnTo>
                    <a:lnTo>
                      <a:pt x="120528" y="9201"/>
                    </a:lnTo>
                    <a:lnTo>
                      <a:pt x="119577" y="8805"/>
                    </a:lnTo>
                    <a:lnTo>
                      <a:pt x="118609" y="8414"/>
                    </a:lnTo>
                    <a:lnTo>
                      <a:pt x="117606" y="8024"/>
                    </a:lnTo>
                    <a:lnTo>
                      <a:pt x="116603" y="7645"/>
                    </a:lnTo>
                    <a:lnTo>
                      <a:pt x="115583" y="7271"/>
                    </a:lnTo>
                    <a:lnTo>
                      <a:pt x="114546" y="6898"/>
                    </a:lnTo>
                    <a:lnTo>
                      <a:pt x="113491" y="6537"/>
                    </a:lnTo>
                    <a:lnTo>
                      <a:pt x="112419" y="6175"/>
                    </a:lnTo>
                    <a:lnTo>
                      <a:pt x="111330" y="5825"/>
                    </a:lnTo>
                    <a:lnTo>
                      <a:pt x="110223" y="5481"/>
                    </a:lnTo>
                    <a:lnTo>
                      <a:pt x="109099" y="5143"/>
                    </a:lnTo>
                    <a:lnTo>
                      <a:pt x="107958" y="4811"/>
                    </a:lnTo>
                    <a:lnTo>
                      <a:pt x="106800" y="4490"/>
                    </a:lnTo>
                    <a:lnTo>
                      <a:pt x="105624" y="4170"/>
                    </a:lnTo>
                    <a:lnTo>
                      <a:pt x="104431" y="3861"/>
                    </a:lnTo>
                    <a:lnTo>
                      <a:pt x="103221" y="3563"/>
                    </a:lnTo>
                    <a:lnTo>
                      <a:pt x="102010" y="3272"/>
                    </a:lnTo>
                    <a:lnTo>
                      <a:pt x="100766" y="2986"/>
                    </a:lnTo>
                    <a:lnTo>
                      <a:pt x="99503" y="2712"/>
                    </a:lnTo>
                    <a:lnTo>
                      <a:pt x="98224" y="2444"/>
                    </a:lnTo>
                    <a:lnTo>
                      <a:pt x="96945" y="2187"/>
                    </a:lnTo>
                    <a:lnTo>
                      <a:pt x="95976" y="2001"/>
                    </a:lnTo>
                    <a:lnTo>
                      <a:pt x="94991" y="1826"/>
                    </a:lnTo>
                    <a:lnTo>
                      <a:pt x="94005" y="1651"/>
                    </a:lnTo>
                    <a:lnTo>
                      <a:pt x="92985" y="1482"/>
                    </a:lnTo>
                    <a:lnTo>
                      <a:pt x="91965" y="1318"/>
                    </a:lnTo>
                    <a:lnTo>
                      <a:pt x="90928" y="1167"/>
                    </a:lnTo>
                    <a:lnTo>
                      <a:pt x="89873" y="1021"/>
                    </a:lnTo>
                    <a:lnTo>
                      <a:pt x="88801" y="881"/>
                    </a:lnTo>
                    <a:lnTo>
                      <a:pt x="87729" y="747"/>
                    </a:lnTo>
                    <a:lnTo>
                      <a:pt x="86640" y="625"/>
                    </a:lnTo>
                    <a:lnTo>
                      <a:pt x="85551" y="514"/>
                    </a:lnTo>
                    <a:lnTo>
                      <a:pt x="84444" y="409"/>
                    </a:lnTo>
                    <a:lnTo>
                      <a:pt x="83337" y="316"/>
                    </a:lnTo>
                    <a:lnTo>
                      <a:pt x="82231" y="234"/>
                    </a:lnTo>
                    <a:lnTo>
                      <a:pt x="81107" y="164"/>
                    </a:lnTo>
                    <a:lnTo>
                      <a:pt x="79983" y="106"/>
                    </a:lnTo>
                    <a:lnTo>
                      <a:pt x="78859" y="59"/>
                    </a:lnTo>
                    <a:lnTo>
                      <a:pt x="77753" y="24"/>
                    </a:lnTo>
                    <a:lnTo>
                      <a:pt x="76629" y="7"/>
                    </a:lnTo>
                    <a:lnTo>
                      <a:pt x="76076" y="1"/>
                    </a:lnTo>
                    <a:close/>
                  </a:path>
                </a:pathLst>
              </a:custGeom>
              <a:grpFill/>
              <a:ln>
                <a:solidFill>
                  <a:srgbClr val="00B05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+mj-ea"/>
                  <a:ea typeface="+mj-ea"/>
                </a:endParaRPr>
              </a:p>
            </p:txBody>
          </p:sp>
        </p:grpSp>
        <p:sp>
          <p:nvSpPr>
            <p:cNvPr id="2147" name="Google Shape;2147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fill="none" extrusionOk="0">
                  <a:moveTo>
                    <a:pt x="5706" y="321"/>
                  </a:moveTo>
                  <a:lnTo>
                    <a:pt x="5706" y="321"/>
                  </a:lnTo>
                  <a:lnTo>
                    <a:pt x="5966" y="373"/>
                  </a:lnTo>
                  <a:lnTo>
                    <a:pt x="6225" y="432"/>
                  </a:lnTo>
                  <a:lnTo>
                    <a:pt x="6467" y="496"/>
                  </a:lnTo>
                  <a:lnTo>
                    <a:pt x="6709" y="560"/>
                  </a:lnTo>
                  <a:lnTo>
                    <a:pt x="6951" y="636"/>
                  </a:lnTo>
                  <a:lnTo>
                    <a:pt x="7193" y="717"/>
                  </a:lnTo>
                  <a:lnTo>
                    <a:pt x="7435" y="799"/>
                  </a:lnTo>
                  <a:lnTo>
                    <a:pt x="7677" y="887"/>
                  </a:lnTo>
                  <a:lnTo>
                    <a:pt x="7902" y="980"/>
                  </a:lnTo>
                  <a:lnTo>
                    <a:pt x="8127" y="1079"/>
                  </a:lnTo>
                  <a:lnTo>
                    <a:pt x="8559" y="1277"/>
                  </a:lnTo>
                  <a:lnTo>
                    <a:pt x="8974" y="1499"/>
                  </a:lnTo>
                  <a:lnTo>
                    <a:pt x="9372" y="1720"/>
                  </a:lnTo>
                  <a:lnTo>
                    <a:pt x="9752" y="1959"/>
                  </a:lnTo>
                  <a:lnTo>
                    <a:pt x="10081" y="2198"/>
                  </a:lnTo>
                  <a:lnTo>
                    <a:pt x="10392" y="2443"/>
                  </a:lnTo>
                  <a:lnTo>
                    <a:pt x="10686" y="2694"/>
                  </a:lnTo>
                  <a:lnTo>
                    <a:pt x="10928" y="2945"/>
                  </a:lnTo>
                  <a:lnTo>
                    <a:pt x="11135" y="3190"/>
                  </a:lnTo>
                  <a:lnTo>
                    <a:pt x="11291" y="3440"/>
                  </a:lnTo>
                  <a:lnTo>
                    <a:pt x="11429" y="3679"/>
                  </a:lnTo>
                  <a:lnTo>
                    <a:pt x="11464" y="3796"/>
                  </a:lnTo>
                  <a:lnTo>
                    <a:pt x="11498" y="3913"/>
                  </a:lnTo>
                  <a:lnTo>
                    <a:pt x="11516" y="4023"/>
                  </a:lnTo>
                  <a:lnTo>
                    <a:pt x="11533" y="4134"/>
                  </a:lnTo>
                  <a:lnTo>
                    <a:pt x="11533" y="4239"/>
                  </a:lnTo>
                  <a:lnTo>
                    <a:pt x="11516" y="4344"/>
                  </a:lnTo>
                  <a:lnTo>
                    <a:pt x="11481" y="4449"/>
                  </a:lnTo>
                  <a:lnTo>
                    <a:pt x="11446" y="4542"/>
                  </a:lnTo>
                  <a:lnTo>
                    <a:pt x="11395" y="4641"/>
                  </a:lnTo>
                  <a:lnTo>
                    <a:pt x="11325" y="4729"/>
                  </a:lnTo>
                  <a:lnTo>
                    <a:pt x="11239" y="4816"/>
                  </a:lnTo>
                  <a:lnTo>
                    <a:pt x="11135" y="4898"/>
                  </a:lnTo>
                  <a:lnTo>
                    <a:pt x="11032" y="4974"/>
                  </a:lnTo>
                  <a:lnTo>
                    <a:pt x="10911" y="5044"/>
                  </a:lnTo>
                  <a:lnTo>
                    <a:pt x="10755" y="5108"/>
                  </a:lnTo>
                  <a:lnTo>
                    <a:pt x="10599" y="5172"/>
                  </a:lnTo>
                  <a:lnTo>
                    <a:pt x="10426" y="5224"/>
                  </a:lnTo>
                  <a:lnTo>
                    <a:pt x="10236" y="5271"/>
                  </a:lnTo>
                  <a:lnTo>
                    <a:pt x="10029" y="5318"/>
                  </a:lnTo>
                  <a:lnTo>
                    <a:pt x="9804" y="5353"/>
                  </a:lnTo>
                  <a:lnTo>
                    <a:pt x="9562" y="5382"/>
                  </a:lnTo>
                  <a:lnTo>
                    <a:pt x="9303" y="5405"/>
                  </a:lnTo>
                  <a:lnTo>
                    <a:pt x="9026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75" y="5417"/>
                  </a:lnTo>
                  <a:lnTo>
                    <a:pt x="7729" y="5399"/>
                  </a:lnTo>
                  <a:lnTo>
                    <a:pt x="7366" y="5376"/>
                  </a:lnTo>
                  <a:lnTo>
                    <a:pt x="6968" y="5341"/>
                  </a:lnTo>
                  <a:lnTo>
                    <a:pt x="6553" y="5300"/>
                  </a:lnTo>
                  <a:lnTo>
                    <a:pt x="6121" y="5248"/>
                  </a:lnTo>
                  <a:lnTo>
                    <a:pt x="5672" y="5184"/>
                  </a:lnTo>
                  <a:lnTo>
                    <a:pt x="5672" y="5184"/>
                  </a:lnTo>
                  <a:lnTo>
                    <a:pt x="5378" y="5137"/>
                  </a:lnTo>
                  <a:lnTo>
                    <a:pt x="5084" y="5085"/>
                  </a:lnTo>
                  <a:lnTo>
                    <a:pt x="4807" y="5026"/>
                  </a:lnTo>
                  <a:lnTo>
                    <a:pt x="4531" y="4962"/>
                  </a:lnTo>
                  <a:lnTo>
                    <a:pt x="4254" y="4892"/>
                  </a:lnTo>
                  <a:lnTo>
                    <a:pt x="3995" y="4810"/>
                  </a:lnTo>
                  <a:lnTo>
                    <a:pt x="3735" y="4729"/>
                  </a:lnTo>
                  <a:lnTo>
                    <a:pt x="3476" y="4641"/>
                  </a:lnTo>
                  <a:lnTo>
                    <a:pt x="3234" y="4548"/>
                  </a:lnTo>
                  <a:lnTo>
                    <a:pt x="2992" y="4455"/>
                  </a:lnTo>
                  <a:lnTo>
                    <a:pt x="2767" y="4356"/>
                  </a:lnTo>
                  <a:lnTo>
                    <a:pt x="2559" y="4251"/>
                  </a:lnTo>
                  <a:lnTo>
                    <a:pt x="2335" y="4140"/>
                  </a:lnTo>
                  <a:lnTo>
                    <a:pt x="2127" y="4029"/>
                  </a:lnTo>
                  <a:lnTo>
                    <a:pt x="1937" y="3918"/>
                  </a:lnTo>
                  <a:lnTo>
                    <a:pt x="1747" y="3796"/>
                  </a:lnTo>
                  <a:lnTo>
                    <a:pt x="1574" y="3679"/>
                  </a:lnTo>
                  <a:lnTo>
                    <a:pt x="1401" y="3557"/>
                  </a:lnTo>
                  <a:lnTo>
                    <a:pt x="1090" y="3306"/>
                  </a:lnTo>
                  <a:lnTo>
                    <a:pt x="813" y="3056"/>
                  </a:lnTo>
                  <a:lnTo>
                    <a:pt x="571" y="2793"/>
                  </a:lnTo>
                  <a:lnTo>
                    <a:pt x="381" y="2537"/>
                  </a:lnTo>
                  <a:lnTo>
                    <a:pt x="208" y="2274"/>
                  </a:lnTo>
                  <a:lnTo>
                    <a:pt x="104" y="2024"/>
                  </a:lnTo>
                  <a:lnTo>
                    <a:pt x="52" y="1895"/>
                  </a:lnTo>
                  <a:lnTo>
                    <a:pt x="18" y="1773"/>
                  </a:lnTo>
                  <a:lnTo>
                    <a:pt x="1" y="1650"/>
                  </a:lnTo>
                  <a:lnTo>
                    <a:pt x="1" y="1528"/>
                  </a:lnTo>
                  <a:lnTo>
                    <a:pt x="1" y="1411"/>
                  </a:lnTo>
                  <a:lnTo>
                    <a:pt x="1" y="1295"/>
                  </a:lnTo>
                  <a:lnTo>
                    <a:pt x="35" y="1184"/>
                  </a:lnTo>
                  <a:lnTo>
                    <a:pt x="70" y="1079"/>
                  </a:lnTo>
                  <a:lnTo>
                    <a:pt x="122" y="974"/>
                  </a:lnTo>
                  <a:lnTo>
                    <a:pt x="173" y="869"/>
                  </a:lnTo>
                  <a:lnTo>
                    <a:pt x="260" y="776"/>
                  </a:lnTo>
                  <a:lnTo>
                    <a:pt x="346" y="682"/>
                  </a:lnTo>
                  <a:lnTo>
                    <a:pt x="433" y="595"/>
                  </a:lnTo>
                  <a:lnTo>
                    <a:pt x="554" y="508"/>
                  </a:lnTo>
                  <a:lnTo>
                    <a:pt x="675" y="432"/>
                  </a:lnTo>
                  <a:lnTo>
                    <a:pt x="813" y="362"/>
                  </a:lnTo>
                  <a:lnTo>
                    <a:pt x="969" y="292"/>
                  </a:lnTo>
                  <a:lnTo>
                    <a:pt x="1124" y="234"/>
                  </a:lnTo>
                  <a:lnTo>
                    <a:pt x="1315" y="181"/>
                  </a:lnTo>
                  <a:lnTo>
                    <a:pt x="1505" y="134"/>
                  </a:lnTo>
                  <a:lnTo>
                    <a:pt x="1712" y="94"/>
                  </a:lnTo>
                  <a:lnTo>
                    <a:pt x="1920" y="59"/>
                  </a:lnTo>
                  <a:lnTo>
                    <a:pt x="2162" y="35"/>
                  </a:lnTo>
                  <a:lnTo>
                    <a:pt x="2404" y="12"/>
                  </a:lnTo>
                  <a:lnTo>
                    <a:pt x="2663" y="6"/>
                  </a:lnTo>
                  <a:lnTo>
                    <a:pt x="2940" y="0"/>
                  </a:lnTo>
                  <a:lnTo>
                    <a:pt x="3234" y="12"/>
                  </a:lnTo>
                  <a:lnTo>
                    <a:pt x="3545" y="24"/>
                  </a:lnTo>
                  <a:lnTo>
                    <a:pt x="3874" y="47"/>
                  </a:lnTo>
                  <a:lnTo>
                    <a:pt x="4202" y="82"/>
                  </a:lnTo>
                  <a:lnTo>
                    <a:pt x="4565" y="129"/>
                  </a:lnTo>
                  <a:lnTo>
                    <a:pt x="4928" y="181"/>
                  </a:lnTo>
                  <a:lnTo>
                    <a:pt x="5309" y="245"/>
                  </a:lnTo>
                  <a:lnTo>
                    <a:pt x="5706" y="321"/>
                  </a:lnTo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48" name="Google Shape;2148;p34"/>
            <p:cNvSpPr/>
            <p:nvPr/>
          </p:nvSpPr>
          <p:spPr>
            <a:xfrm flipH="1">
              <a:off x="5024656" y="3423178"/>
              <a:ext cx="122354" cy="155384"/>
            </a:xfrm>
            <a:custGeom>
              <a:avLst/>
              <a:gdLst/>
              <a:ahLst/>
              <a:cxnLst/>
              <a:rect l="l" t="t" r="r" b="b"/>
              <a:pathLst>
                <a:path w="11551" h="5424" extrusionOk="0">
                  <a:moveTo>
                    <a:pt x="2681" y="1"/>
                  </a:moveTo>
                  <a:lnTo>
                    <a:pt x="2422" y="12"/>
                  </a:lnTo>
                  <a:lnTo>
                    <a:pt x="2162" y="30"/>
                  </a:lnTo>
                  <a:lnTo>
                    <a:pt x="1937" y="59"/>
                  </a:lnTo>
                  <a:lnTo>
                    <a:pt x="1713" y="88"/>
                  </a:lnTo>
                  <a:lnTo>
                    <a:pt x="1505" y="129"/>
                  </a:lnTo>
                  <a:lnTo>
                    <a:pt x="1315" y="176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1" y="356"/>
                  </a:lnTo>
                  <a:lnTo>
                    <a:pt x="693" y="432"/>
                  </a:lnTo>
                  <a:lnTo>
                    <a:pt x="572" y="508"/>
                  </a:lnTo>
                  <a:lnTo>
                    <a:pt x="451" y="590"/>
                  </a:lnTo>
                  <a:lnTo>
                    <a:pt x="347" y="677"/>
                  </a:lnTo>
                  <a:lnTo>
                    <a:pt x="260" y="770"/>
                  </a:lnTo>
                  <a:lnTo>
                    <a:pt x="191" y="870"/>
                  </a:lnTo>
                  <a:lnTo>
                    <a:pt x="139" y="969"/>
                  </a:lnTo>
                  <a:lnTo>
                    <a:pt x="87" y="1074"/>
                  </a:lnTo>
                  <a:lnTo>
                    <a:pt x="53" y="1184"/>
                  </a:lnTo>
                  <a:lnTo>
                    <a:pt x="18" y="1295"/>
                  </a:lnTo>
                  <a:lnTo>
                    <a:pt x="1" y="1412"/>
                  </a:lnTo>
                  <a:lnTo>
                    <a:pt x="1" y="1528"/>
                  </a:lnTo>
                  <a:lnTo>
                    <a:pt x="18" y="1645"/>
                  </a:lnTo>
                  <a:lnTo>
                    <a:pt x="36" y="1767"/>
                  </a:lnTo>
                  <a:lnTo>
                    <a:pt x="70" y="1896"/>
                  </a:lnTo>
                  <a:lnTo>
                    <a:pt x="105" y="2018"/>
                  </a:lnTo>
                  <a:lnTo>
                    <a:pt x="226" y="2275"/>
                  </a:lnTo>
                  <a:lnTo>
                    <a:pt x="381" y="2531"/>
                  </a:lnTo>
                  <a:lnTo>
                    <a:pt x="589" y="2794"/>
                  </a:lnTo>
                  <a:lnTo>
                    <a:pt x="831" y="3050"/>
                  </a:lnTo>
                  <a:lnTo>
                    <a:pt x="1108" y="3307"/>
                  </a:lnTo>
                  <a:lnTo>
                    <a:pt x="1419" y="3557"/>
                  </a:lnTo>
                  <a:lnTo>
                    <a:pt x="1592" y="3680"/>
                  </a:lnTo>
                  <a:lnTo>
                    <a:pt x="1765" y="3796"/>
                  </a:lnTo>
                  <a:lnTo>
                    <a:pt x="1955" y="3913"/>
                  </a:lnTo>
                  <a:lnTo>
                    <a:pt x="2145" y="4030"/>
                  </a:lnTo>
                  <a:lnTo>
                    <a:pt x="2352" y="4140"/>
                  </a:lnTo>
                  <a:lnTo>
                    <a:pt x="2560" y="4245"/>
                  </a:lnTo>
                  <a:lnTo>
                    <a:pt x="2785" y="4350"/>
                  </a:lnTo>
                  <a:lnTo>
                    <a:pt x="3009" y="4455"/>
                  </a:lnTo>
                  <a:lnTo>
                    <a:pt x="3251" y="4549"/>
                  </a:lnTo>
                  <a:lnTo>
                    <a:pt x="3494" y="4642"/>
                  </a:lnTo>
                  <a:lnTo>
                    <a:pt x="3736" y="4729"/>
                  </a:lnTo>
                  <a:lnTo>
                    <a:pt x="3995" y="4811"/>
                  </a:lnTo>
                  <a:lnTo>
                    <a:pt x="4254" y="4887"/>
                  </a:lnTo>
                  <a:lnTo>
                    <a:pt x="4531" y="4957"/>
                  </a:lnTo>
                  <a:lnTo>
                    <a:pt x="4808" y="5027"/>
                  </a:lnTo>
                  <a:lnTo>
                    <a:pt x="5102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9" y="5242"/>
                  </a:lnTo>
                  <a:lnTo>
                    <a:pt x="6571" y="5295"/>
                  </a:lnTo>
                  <a:lnTo>
                    <a:pt x="6986" y="5342"/>
                  </a:lnTo>
                  <a:lnTo>
                    <a:pt x="7366" y="5377"/>
                  </a:lnTo>
                  <a:lnTo>
                    <a:pt x="7747" y="5400"/>
                  </a:lnTo>
                  <a:lnTo>
                    <a:pt x="8093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4" y="5417"/>
                  </a:lnTo>
                  <a:lnTo>
                    <a:pt x="9320" y="5400"/>
                  </a:lnTo>
                  <a:lnTo>
                    <a:pt x="9580" y="5377"/>
                  </a:lnTo>
                  <a:lnTo>
                    <a:pt x="9822" y="5347"/>
                  </a:lnTo>
                  <a:lnTo>
                    <a:pt x="10046" y="5312"/>
                  </a:lnTo>
                  <a:lnTo>
                    <a:pt x="10254" y="5272"/>
                  </a:lnTo>
                  <a:lnTo>
                    <a:pt x="10444" y="5225"/>
                  </a:lnTo>
                  <a:lnTo>
                    <a:pt x="10617" y="5167"/>
                  </a:lnTo>
                  <a:lnTo>
                    <a:pt x="10773" y="5108"/>
                  </a:lnTo>
                  <a:lnTo>
                    <a:pt x="10911" y="5044"/>
                  </a:lnTo>
                  <a:lnTo>
                    <a:pt x="11049" y="4968"/>
                  </a:lnTo>
                  <a:lnTo>
                    <a:pt x="11153" y="4893"/>
                  </a:lnTo>
                  <a:lnTo>
                    <a:pt x="11257" y="4811"/>
                  </a:lnTo>
                  <a:lnTo>
                    <a:pt x="11343" y="4729"/>
                  </a:lnTo>
                  <a:lnTo>
                    <a:pt x="11395" y="4636"/>
                  </a:lnTo>
                  <a:lnTo>
                    <a:pt x="11464" y="4543"/>
                  </a:lnTo>
                  <a:lnTo>
                    <a:pt x="11499" y="4444"/>
                  </a:lnTo>
                  <a:lnTo>
                    <a:pt x="11533" y="4345"/>
                  </a:lnTo>
                  <a:lnTo>
                    <a:pt x="11551" y="4240"/>
                  </a:lnTo>
                  <a:lnTo>
                    <a:pt x="11551" y="4135"/>
                  </a:lnTo>
                  <a:lnTo>
                    <a:pt x="11533" y="4024"/>
                  </a:lnTo>
                  <a:lnTo>
                    <a:pt x="11516" y="3907"/>
                  </a:lnTo>
                  <a:lnTo>
                    <a:pt x="11481" y="3791"/>
                  </a:lnTo>
                  <a:lnTo>
                    <a:pt x="11430" y="3674"/>
                  </a:lnTo>
                  <a:lnTo>
                    <a:pt x="11309" y="3435"/>
                  </a:lnTo>
                  <a:lnTo>
                    <a:pt x="11136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409" y="2444"/>
                  </a:lnTo>
                  <a:lnTo>
                    <a:pt x="10098" y="2199"/>
                  </a:lnTo>
                  <a:lnTo>
                    <a:pt x="9752" y="1954"/>
                  </a:lnTo>
                  <a:lnTo>
                    <a:pt x="9389" y="1721"/>
                  </a:lnTo>
                  <a:lnTo>
                    <a:pt x="8992" y="1493"/>
                  </a:lnTo>
                  <a:lnTo>
                    <a:pt x="8577" y="1278"/>
                  </a:lnTo>
                  <a:lnTo>
                    <a:pt x="8145" y="1074"/>
                  </a:lnTo>
                  <a:lnTo>
                    <a:pt x="7902" y="980"/>
                  </a:lnTo>
                  <a:lnTo>
                    <a:pt x="7678" y="887"/>
                  </a:lnTo>
                  <a:lnTo>
                    <a:pt x="7453" y="800"/>
                  </a:lnTo>
                  <a:lnTo>
                    <a:pt x="7211" y="712"/>
                  </a:lnTo>
                  <a:lnTo>
                    <a:pt x="6969" y="636"/>
                  </a:lnTo>
                  <a:lnTo>
                    <a:pt x="6727" y="561"/>
                  </a:lnTo>
                  <a:lnTo>
                    <a:pt x="6485" y="491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4" y="316"/>
                  </a:lnTo>
                  <a:lnTo>
                    <a:pt x="5326" y="246"/>
                  </a:lnTo>
                  <a:lnTo>
                    <a:pt x="4946" y="182"/>
                  </a:lnTo>
                  <a:lnTo>
                    <a:pt x="4566" y="123"/>
                  </a:lnTo>
                  <a:lnTo>
                    <a:pt x="4220" y="82"/>
                  </a:lnTo>
                  <a:lnTo>
                    <a:pt x="3874" y="47"/>
                  </a:lnTo>
                  <a:lnTo>
                    <a:pt x="3563" y="24"/>
                  </a:lnTo>
                  <a:lnTo>
                    <a:pt x="3251" y="7"/>
                  </a:lnTo>
                  <a:lnTo>
                    <a:pt x="2958" y="1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49" name="Google Shape;2149;p34"/>
            <p:cNvSpPr/>
            <p:nvPr/>
          </p:nvSpPr>
          <p:spPr>
            <a:xfrm flipH="1">
              <a:off x="4791335" y="3579365"/>
              <a:ext cx="122163" cy="155355"/>
            </a:xfrm>
            <a:custGeom>
              <a:avLst/>
              <a:gdLst/>
              <a:ahLst/>
              <a:cxnLst/>
              <a:rect l="l" t="t" r="r" b="b"/>
              <a:pathLst>
                <a:path w="11533" h="5423" extrusionOk="0">
                  <a:moveTo>
                    <a:pt x="2940" y="0"/>
                  </a:moveTo>
                  <a:lnTo>
                    <a:pt x="2663" y="6"/>
                  </a:lnTo>
                  <a:lnTo>
                    <a:pt x="2404" y="12"/>
                  </a:lnTo>
                  <a:lnTo>
                    <a:pt x="2162" y="35"/>
                  </a:lnTo>
                  <a:lnTo>
                    <a:pt x="1920" y="59"/>
                  </a:lnTo>
                  <a:lnTo>
                    <a:pt x="1712" y="94"/>
                  </a:lnTo>
                  <a:lnTo>
                    <a:pt x="1505" y="134"/>
                  </a:lnTo>
                  <a:lnTo>
                    <a:pt x="1315" y="181"/>
                  </a:lnTo>
                  <a:lnTo>
                    <a:pt x="1124" y="234"/>
                  </a:lnTo>
                  <a:lnTo>
                    <a:pt x="969" y="292"/>
                  </a:lnTo>
                  <a:lnTo>
                    <a:pt x="813" y="362"/>
                  </a:lnTo>
                  <a:lnTo>
                    <a:pt x="675" y="432"/>
                  </a:lnTo>
                  <a:lnTo>
                    <a:pt x="554" y="508"/>
                  </a:lnTo>
                  <a:lnTo>
                    <a:pt x="433" y="595"/>
                  </a:lnTo>
                  <a:lnTo>
                    <a:pt x="346" y="682"/>
                  </a:lnTo>
                  <a:lnTo>
                    <a:pt x="260" y="776"/>
                  </a:lnTo>
                  <a:lnTo>
                    <a:pt x="173" y="869"/>
                  </a:lnTo>
                  <a:lnTo>
                    <a:pt x="122" y="974"/>
                  </a:lnTo>
                  <a:lnTo>
                    <a:pt x="70" y="1079"/>
                  </a:lnTo>
                  <a:lnTo>
                    <a:pt x="35" y="1184"/>
                  </a:lnTo>
                  <a:lnTo>
                    <a:pt x="1" y="1295"/>
                  </a:lnTo>
                  <a:lnTo>
                    <a:pt x="1" y="1411"/>
                  </a:lnTo>
                  <a:lnTo>
                    <a:pt x="1" y="1528"/>
                  </a:lnTo>
                  <a:lnTo>
                    <a:pt x="1" y="1650"/>
                  </a:lnTo>
                  <a:lnTo>
                    <a:pt x="18" y="1773"/>
                  </a:lnTo>
                  <a:lnTo>
                    <a:pt x="52" y="1895"/>
                  </a:lnTo>
                  <a:lnTo>
                    <a:pt x="104" y="2024"/>
                  </a:lnTo>
                  <a:lnTo>
                    <a:pt x="208" y="2274"/>
                  </a:lnTo>
                  <a:lnTo>
                    <a:pt x="381" y="2537"/>
                  </a:lnTo>
                  <a:lnTo>
                    <a:pt x="571" y="2793"/>
                  </a:lnTo>
                  <a:lnTo>
                    <a:pt x="813" y="3056"/>
                  </a:lnTo>
                  <a:lnTo>
                    <a:pt x="1090" y="3306"/>
                  </a:lnTo>
                  <a:lnTo>
                    <a:pt x="1401" y="3557"/>
                  </a:lnTo>
                  <a:lnTo>
                    <a:pt x="1574" y="3679"/>
                  </a:lnTo>
                  <a:lnTo>
                    <a:pt x="1747" y="3796"/>
                  </a:lnTo>
                  <a:lnTo>
                    <a:pt x="1937" y="3918"/>
                  </a:lnTo>
                  <a:lnTo>
                    <a:pt x="2127" y="4029"/>
                  </a:lnTo>
                  <a:lnTo>
                    <a:pt x="2335" y="4140"/>
                  </a:lnTo>
                  <a:lnTo>
                    <a:pt x="2559" y="4251"/>
                  </a:lnTo>
                  <a:lnTo>
                    <a:pt x="2767" y="4356"/>
                  </a:lnTo>
                  <a:lnTo>
                    <a:pt x="2992" y="4455"/>
                  </a:lnTo>
                  <a:lnTo>
                    <a:pt x="3234" y="4548"/>
                  </a:lnTo>
                  <a:lnTo>
                    <a:pt x="3476" y="4641"/>
                  </a:lnTo>
                  <a:lnTo>
                    <a:pt x="3735" y="4729"/>
                  </a:lnTo>
                  <a:lnTo>
                    <a:pt x="3995" y="4810"/>
                  </a:lnTo>
                  <a:lnTo>
                    <a:pt x="4254" y="4892"/>
                  </a:lnTo>
                  <a:lnTo>
                    <a:pt x="4531" y="4962"/>
                  </a:lnTo>
                  <a:lnTo>
                    <a:pt x="4807" y="5026"/>
                  </a:lnTo>
                  <a:lnTo>
                    <a:pt x="5084" y="5085"/>
                  </a:lnTo>
                  <a:lnTo>
                    <a:pt x="5378" y="5137"/>
                  </a:lnTo>
                  <a:lnTo>
                    <a:pt x="5672" y="5184"/>
                  </a:lnTo>
                  <a:lnTo>
                    <a:pt x="6121" y="5248"/>
                  </a:lnTo>
                  <a:lnTo>
                    <a:pt x="6553" y="5300"/>
                  </a:lnTo>
                  <a:lnTo>
                    <a:pt x="6968" y="5341"/>
                  </a:lnTo>
                  <a:lnTo>
                    <a:pt x="7366" y="5376"/>
                  </a:lnTo>
                  <a:lnTo>
                    <a:pt x="7729" y="5399"/>
                  </a:lnTo>
                  <a:lnTo>
                    <a:pt x="8075" y="5417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26" y="5417"/>
                  </a:lnTo>
                  <a:lnTo>
                    <a:pt x="9303" y="5405"/>
                  </a:lnTo>
                  <a:lnTo>
                    <a:pt x="9562" y="5382"/>
                  </a:lnTo>
                  <a:lnTo>
                    <a:pt x="9804" y="5353"/>
                  </a:lnTo>
                  <a:lnTo>
                    <a:pt x="10029" y="5318"/>
                  </a:lnTo>
                  <a:lnTo>
                    <a:pt x="10236" y="5271"/>
                  </a:lnTo>
                  <a:lnTo>
                    <a:pt x="10426" y="5224"/>
                  </a:lnTo>
                  <a:lnTo>
                    <a:pt x="10599" y="5172"/>
                  </a:lnTo>
                  <a:lnTo>
                    <a:pt x="10755" y="5108"/>
                  </a:lnTo>
                  <a:lnTo>
                    <a:pt x="10911" y="5044"/>
                  </a:lnTo>
                  <a:lnTo>
                    <a:pt x="11032" y="4974"/>
                  </a:lnTo>
                  <a:lnTo>
                    <a:pt x="11135" y="4898"/>
                  </a:lnTo>
                  <a:lnTo>
                    <a:pt x="11239" y="4816"/>
                  </a:lnTo>
                  <a:lnTo>
                    <a:pt x="11325" y="4729"/>
                  </a:lnTo>
                  <a:lnTo>
                    <a:pt x="11395" y="4641"/>
                  </a:lnTo>
                  <a:lnTo>
                    <a:pt x="11446" y="4542"/>
                  </a:lnTo>
                  <a:lnTo>
                    <a:pt x="11481" y="4449"/>
                  </a:lnTo>
                  <a:lnTo>
                    <a:pt x="11516" y="4344"/>
                  </a:lnTo>
                  <a:lnTo>
                    <a:pt x="11533" y="4239"/>
                  </a:lnTo>
                  <a:lnTo>
                    <a:pt x="11533" y="4134"/>
                  </a:lnTo>
                  <a:lnTo>
                    <a:pt x="11516" y="4023"/>
                  </a:lnTo>
                  <a:lnTo>
                    <a:pt x="11498" y="3913"/>
                  </a:lnTo>
                  <a:lnTo>
                    <a:pt x="11464" y="3796"/>
                  </a:lnTo>
                  <a:lnTo>
                    <a:pt x="11429" y="3679"/>
                  </a:lnTo>
                  <a:lnTo>
                    <a:pt x="11291" y="3440"/>
                  </a:lnTo>
                  <a:lnTo>
                    <a:pt x="11135" y="3190"/>
                  </a:lnTo>
                  <a:lnTo>
                    <a:pt x="10928" y="2945"/>
                  </a:lnTo>
                  <a:lnTo>
                    <a:pt x="10686" y="2694"/>
                  </a:lnTo>
                  <a:lnTo>
                    <a:pt x="10392" y="2443"/>
                  </a:lnTo>
                  <a:lnTo>
                    <a:pt x="10081" y="2198"/>
                  </a:lnTo>
                  <a:lnTo>
                    <a:pt x="9752" y="1959"/>
                  </a:lnTo>
                  <a:lnTo>
                    <a:pt x="9372" y="1720"/>
                  </a:lnTo>
                  <a:lnTo>
                    <a:pt x="8974" y="1499"/>
                  </a:lnTo>
                  <a:lnTo>
                    <a:pt x="8559" y="1277"/>
                  </a:lnTo>
                  <a:lnTo>
                    <a:pt x="8127" y="1079"/>
                  </a:lnTo>
                  <a:lnTo>
                    <a:pt x="7902" y="980"/>
                  </a:lnTo>
                  <a:lnTo>
                    <a:pt x="7677" y="887"/>
                  </a:lnTo>
                  <a:lnTo>
                    <a:pt x="7435" y="799"/>
                  </a:lnTo>
                  <a:lnTo>
                    <a:pt x="7193" y="717"/>
                  </a:lnTo>
                  <a:lnTo>
                    <a:pt x="6951" y="636"/>
                  </a:lnTo>
                  <a:lnTo>
                    <a:pt x="6709" y="560"/>
                  </a:lnTo>
                  <a:lnTo>
                    <a:pt x="6467" y="496"/>
                  </a:lnTo>
                  <a:lnTo>
                    <a:pt x="6225" y="432"/>
                  </a:lnTo>
                  <a:lnTo>
                    <a:pt x="5966" y="373"/>
                  </a:lnTo>
                  <a:lnTo>
                    <a:pt x="5706" y="321"/>
                  </a:lnTo>
                  <a:lnTo>
                    <a:pt x="5309" y="245"/>
                  </a:lnTo>
                  <a:lnTo>
                    <a:pt x="4928" y="181"/>
                  </a:lnTo>
                  <a:lnTo>
                    <a:pt x="4565" y="129"/>
                  </a:lnTo>
                  <a:lnTo>
                    <a:pt x="4202" y="82"/>
                  </a:lnTo>
                  <a:lnTo>
                    <a:pt x="3874" y="47"/>
                  </a:lnTo>
                  <a:lnTo>
                    <a:pt x="3545" y="24"/>
                  </a:lnTo>
                  <a:lnTo>
                    <a:pt x="3234" y="12"/>
                  </a:lnTo>
                  <a:lnTo>
                    <a:pt x="2940" y="0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50" name="Google Shape;2150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fill="none" extrusionOk="0">
                  <a:moveTo>
                    <a:pt x="5723" y="315"/>
                  </a:moveTo>
                  <a:lnTo>
                    <a:pt x="5723" y="315"/>
                  </a:lnTo>
                  <a:lnTo>
                    <a:pt x="5983" y="368"/>
                  </a:lnTo>
                  <a:lnTo>
                    <a:pt x="6225" y="426"/>
                  </a:lnTo>
                  <a:lnTo>
                    <a:pt x="6484" y="490"/>
                  </a:lnTo>
                  <a:lnTo>
                    <a:pt x="6726" y="560"/>
                  </a:lnTo>
                  <a:lnTo>
                    <a:pt x="6968" y="636"/>
                  </a:lnTo>
                  <a:lnTo>
                    <a:pt x="7210" y="712"/>
                  </a:lnTo>
                  <a:lnTo>
                    <a:pt x="7452" y="799"/>
                  </a:lnTo>
                  <a:lnTo>
                    <a:pt x="7677" y="887"/>
                  </a:lnTo>
                  <a:lnTo>
                    <a:pt x="7919" y="980"/>
                  </a:lnTo>
                  <a:lnTo>
                    <a:pt x="8144" y="1073"/>
                  </a:lnTo>
                  <a:lnTo>
                    <a:pt x="8576" y="1277"/>
                  </a:lnTo>
                  <a:lnTo>
                    <a:pt x="8991" y="1493"/>
                  </a:lnTo>
                  <a:lnTo>
                    <a:pt x="9389" y="1720"/>
                  </a:lnTo>
                  <a:lnTo>
                    <a:pt x="9752" y="1954"/>
                  </a:lnTo>
                  <a:lnTo>
                    <a:pt x="10098" y="2198"/>
                  </a:lnTo>
                  <a:lnTo>
                    <a:pt x="10409" y="2443"/>
                  </a:lnTo>
                  <a:lnTo>
                    <a:pt x="10686" y="2688"/>
                  </a:lnTo>
                  <a:lnTo>
                    <a:pt x="10928" y="2939"/>
                  </a:lnTo>
                  <a:lnTo>
                    <a:pt x="11135" y="3190"/>
                  </a:lnTo>
                  <a:lnTo>
                    <a:pt x="11308" y="3435"/>
                  </a:lnTo>
                  <a:lnTo>
                    <a:pt x="11429" y="3674"/>
                  </a:lnTo>
                  <a:lnTo>
                    <a:pt x="11481" y="3790"/>
                  </a:lnTo>
                  <a:lnTo>
                    <a:pt x="11516" y="3907"/>
                  </a:lnTo>
                  <a:lnTo>
                    <a:pt x="11533" y="4018"/>
                  </a:lnTo>
                  <a:lnTo>
                    <a:pt x="11550" y="4128"/>
                  </a:lnTo>
                  <a:lnTo>
                    <a:pt x="11550" y="4239"/>
                  </a:lnTo>
                  <a:lnTo>
                    <a:pt x="11533" y="4344"/>
                  </a:lnTo>
                  <a:lnTo>
                    <a:pt x="11498" y="4443"/>
                  </a:lnTo>
                  <a:lnTo>
                    <a:pt x="11464" y="4542"/>
                  </a:lnTo>
                  <a:lnTo>
                    <a:pt x="11412" y="4636"/>
                  </a:lnTo>
                  <a:lnTo>
                    <a:pt x="11343" y="4723"/>
                  </a:lnTo>
                  <a:lnTo>
                    <a:pt x="11256" y="4811"/>
                  </a:lnTo>
                  <a:lnTo>
                    <a:pt x="11152" y="4892"/>
                  </a:lnTo>
                  <a:lnTo>
                    <a:pt x="11049" y="4968"/>
                  </a:lnTo>
                  <a:lnTo>
                    <a:pt x="10910" y="5038"/>
                  </a:lnTo>
                  <a:lnTo>
                    <a:pt x="10772" y="5108"/>
                  </a:lnTo>
                  <a:lnTo>
                    <a:pt x="10616" y="5166"/>
                  </a:lnTo>
                  <a:lnTo>
                    <a:pt x="10444" y="5219"/>
                  </a:lnTo>
                  <a:lnTo>
                    <a:pt x="10253" y="5271"/>
                  </a:lnTo>
                  <a:lnTo>
                    <a:pt x="10046" y="5312"/>
                  </a:lnTo>
                  <a:lnTo>
                    <a:pt x="9821" y="5347"/>
                  </a:lnTo>
                  <a:lnTo>
                    <a:pt x="9579" y="5376"/>
                  </a:lnTo>
                  <a:lnTo>
                    <a:pt x="9320" y="5399"/>
                  </a:lnTo>
                  <a:lnTo>
                    <a:pt x="9043" y="5417"/>
                  </a:lnTo>
                  <a:lnTo>
                    <a:pt x="8732" y="5423"/>
                  </a:lnTo>
                  <a:lnTo>
                    <a:pt x="8421" y="5423"/>
                  </a:lnTo>
                  <a:lnTo>
                    <a:pt x="8092" y="5411"/>
                  </a:lnTo>
                  <a:lnTo>
                    <a:pt x="7746" y="5399"/>
                  </a:lnTo>
                  <a:lnTo>
                    <a:pt x="7366" y="5370"/>
                  </a:lnTo>
                  <a:lnTo>
                    <a:pt x="6986" y="5341"/>
                  </a:lnTo>
                  <a:lnTo>
                    <a:pt x="6571" y="5294"/>
                  </a:lnTo>
                  <a:lnTo>
                    <a:pt x="6138" y="5242"/>
                  </a:lnTo>
                  <a:lnTo>
                    <a:pt x="5689" y="5184"/>
                  </a:lnTo>
                  <a:lnTo>
                    <a:pt x="5689" y="5184"/>
                  </a:lnTo>
                  <a:lnTo>
                    <a:pt x="5395" y="5137"/>
                  </a:lnTo>
                  <a:lnTo>
                    <a:pt x="5101" y="5085"/>
                  </a:lnTo>
                  <a:lnTo>
                    <a:pt x="4807" y="5020"/>
                  </a:lnTo>
                  <a:lnTo>
                    <a:pt x="4530" y="4956"/>
                  </a:lnTo>
                  <a:lnTo>
                    <a:pt x="4254" y="4886"/>
                  </a:lnTo>
                  <a:lnTo>
                    <a:pt x="3994" y="4811"/>
                  </a:lnTo>
                  <a:lnTo>
                    <a:pt x="3735" y="4729"/>
                  </a:lnTo>
                  <a:lnTo>
                    <a:pt x="3493" y="4641"/>
                  </a:lnTo>
                  <a:lnTo>
                    <a:pt x="3251" y="4548"/>
                  </a:lnTo>
                  <a:lnTo>
                    <a:pt x="3009" y="4449"/>
                  </a:lnTo>
                  <a:lnTo>
                    <a:pt x="2784" y="4350"/>
                  </a:lnTo>
                  <a:lnTo>
                    <a:pt x="2559" y="4245"/>
                  </a:lnTo>
                  <a:lnTo>
                    <a:pt x="2352" y="4140"/>
                  </a:lnTo>
                  <a:lnTo>
                    <a:pt x="2144" y="4029"/>
                  </a:lnTo>
                  <a:lnTo>
                    <a:pt x="1954" y="3913"/>
                  </a:lnTo>
                  <a:lnTo>
                    <a:pt x="1764" y="3796"/>
                  </a:lnTo>
                  <a:lnTo>
                    <a:pt x="1591" y="3674"/>
                  </a:lnTo>
                  <a:lnTo>
                    <a:pt x="1418" y="3551"/>
                  </a:lnTo>
                  <a:lnTo>
                    <a:pt x="1107" y="3306"/>
                  </a:lnTo>
                  <a:lnTo>
                    <a:pt x="830" y="3050"/>
                  </a:lnTo>
                  <a:lnTo>
                    <a:pt x="588" y="2793"/>
                  </a:lnTo>
                  <a:lnTo>
                    <a:pt x="381" y="2531"/>
                  </a:lnTo>
                  <a:lnTo>
                    <a:pt x="225" y="2274"/>
                  </a:lnTo>
                  <a:lnTo>
                    <a:pt x="104" y="2018"/>
                  </a:lnTo>
                  <a:lnTo>
                    <a:pt x="70" y="1889"/>
                  </a:lnTo>
                  <a:lnTo>
                    <a:pt x="35" y="1767"/>
                  </a:lnTo>
                  <a:lnTo>
                    <a:pt x="18" y="1645"/>
                  </a:lnTo>
                  <a:lnTo>
                    <a:pt x="0" y="1528"/>
                  </a:lnTo>
                  <a:lnTo>
                    <a:pt x="0" y="1406"/>
                  </a:lnTo>
                  <a:lnTo>
                    <a:pt x="18" y="1295"/>
                  </a:lnTo>
                  <a:lnTo>
                    <a:pt x="52" y="1184"/>
                  </a:lnTo>
                  <a:lnTo>
                    <a:pt x="87" y="1073"/>
                  </a:lnTo>
                  <a:lnTo>
                    <a:pt x="139" y="968"/>
                  </a:lnTo>
                  <a:lnTo>
                    <a:pt x="191" y="869"/>
                  </a:lnTo>
                  <a:lnTo>
                    <a:pt x="260" y="770"/>
                  </a:lnTo>
                  <a:lnTo>
                    <a:pt x="346" y="677"/>
                  </a:lnTo>
                  <a:lnTo>
                    <a:pt x="450" y="589"/>
                  </a:lnTo>
                  <a:lnTo>
                    <a:pt x="571" y="508"/>
                  </a:lnTo>
                  <a:lnTo>
                    <a:pt x="692" y="432"/>
                  </a:lnTo>
                  <a:lnTo>
                    <a:pt x="830" y="356"/>
                  </a:lnTo>
                  <a:lnTo>
                    <a:pt x="969" y="292"/>
                  </a:lnTo>
                  <a:lnTo>
                    <a:pt x="1142" y="234"/>
                  </a:lnTo>
                  <a:lnTo>
                    <a:pt x="1315" y="175"/>
                  </a:lnTo>
                  <a:lnTo>
                    <a:pt x="1505" y="129"/>
                  </a:lnTo>
                  <a:lnTo>
                    <a:pt x="1712" y="88"/>
                  </a:lnTo>
                  <a:lnTo>
                    <a:pt x="1937" y="53"/>
                  </a:lnTo>
                  <a:lnTo>
                    <a:pt x="2162" y="30"/>
                  </a:lnTo>
                  <a:lnTo>
                    <a:pt x="2421" y="12"/>
                  </a:lnTo>
                  <a:lnTo>
                    <a:pt x="2680" y="0"/>
                  </a:lnTo>
                  <a:lnTo>
                    <a:pt x="2957" y="0"/>
                  </a:lnTo>
                  <a:lnTo>
                    <a:pt x="3251" y="6"/>
                  </a:lnTo>
                  <a:lnTo>
                    <a:pt x="3562" y="24"/>
                  </a:lnTo>
                  <a:lnTo>
                    <a:pt x="3873" y="47"/>
                  </a:lnTo>
                  <a:lnTo>
                    <a:pt x="4219" y="82"/>
                  </a:lnTo>
                  <a:lnTo>
                    <a:pt x="4565" y="123"/>
                  </a:lnTo>
                  <a:lnTo>
                    <a:pt x="4945" y="175"/>
                  </a:lnTo>
                  <a:lnTo>
                    <a:pt x="5326" y="239"/>
                  </a:lnTo>
                  <a:lnTo>
                    <a:pt x="5723" y="315"/>
                  </a:lnTo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51" name="Google Shape;2151;p34"/>
            <p:cNvSpPr/>
            <p:nvPr/>
          </p:nvSpPr>
          <p:spPr>
            <a:xfrm flipH="1">
              <a:off x="5247353" y="3278709"/>
              <a:ext cx="122354" cy="155355"/>
            </a:xfrm>
            <a:custGeom>
              <a:avLst/>
              <a:gdLst/>
              <a:ahLst/>
              <a:cxnLst/>
              <a:rect l="l" t="t" r="r" b="b"/>
              <a:pathLst>
                <a:path w="11551" h="5423" extrusionOk="0">
                  <a:moveTo>
                    <a:pt x="2680" y="0"/>
                  </a:moveTo>
                  <a:lnTo>
                    <a:pt x="2421" y="12"/>
                  </a:lnTo>
                  <a:lnTo>
                    <a:pt x="2162" y="30"/>
                  </a:lnTo>
                  <a:lnTo>
                    <a:pt x="1937" y="53"/>
                  </a:lnTo>
                  <a:lnTo>
                    <a:pt x="1712" y="88"/>
                  </a:lnTo>
                  <a:lnTo>
                    <a:pt x="1505" y="129"/>
                  </a:lnTo>
                  <a:lnTo>
                    <a:pt x="1315" y="175"/>
                  </a:lnTo>
                  <a:lnTo>
                    <a:pt x="1142" y="234"/>
                  </a:lnTo>
                  <a:lnTo>
                    <a:pt x="969" y="292"/>
                  </a:lnTo>
                  <a:lnTo>
                    <a:pt x="830" y="356"/>
                  </a:lnTo>
                  <a:lnTo>
                    <a:pt x="692" y="432"/>
                  </a:lnTo>
                  <a:lnTo>
                    <a:pt x="571" y="508"/>
                  </a:lnTo>
                  <a:lnTo>
                    <a:pt x="450" y="589"/>
                  </a:lnTo>
                  <a:lnTo>
                    <a:pt x="346" y="677"/>
                  </a:lnTo>
                  <a:lnTo>
                    <a:pt x="260" y="770"/>
                  </a:lnTo>
                  <a:lnTo>
                    <a:pt x="191" y="869"/>
                  </a:lnTo>
                  <a:lnTo>
                    <a:pt x="139" y="968"/>
                  </a:lnTo>
                  <a:lnTo>
                    <a:pt x="87" y="1073"/>
                  </a:lnTo>
                  <a:lnTo>
                    <a:pt x="52" y="1184"/>
                  </a:lnTo>
                  <a:lnTo>
                    <a:pt x="18" y="1295"/>
                  </a:lnTo>
                  <a:lnTo>
                    <a:pt x="0" y="1406"/>
                  </a:lnTo>
                  <a:lnTo>
                    <a:pt x="0" y="1528"/>
                  </a:lnTo>
                  <a:lnTo>
                    <a:pt x="18" y="1645"/>
                  </a:lnTo>
                  <a:lnTo>
                    <a:pt x="35" y="1767"/>
                  </a:lnTo>
                  <a:lnTo>
                    <a:pt x="70" y="1889"/>
                  </a:lnTo>
                  <a:lnTo>
                    <a:pt x="104" y="2018"/>
                  </a:lnTo>
                  <a:lnTo>
                    <a:pt x="225" y="2274"/>
                  </a:lnTo>
                  <a:lnTo>
                    <a:pt x="381" y="2531"/>
                  </a:lnTo>
                  <a:lnTo>
                    <a:pt x="588" y="2793"/>
                  </a:lnTo>
                  <a:lnTo>
                    <a:pt x="830" y="3050"/>
                  </a:lnTo>
                  <a:lnTo>
                    <a:pt x="1107" y="3306"/>
                  </a:lnTo>
                  <a:lnTo>
                    <a:pt x="1418" y="3551"/>
                  </a:lnTo>
                  <a:lnTo>
                    <a:pt x="1591" y="3674"/>
                  </a:lnTo>
                  <a:lnTo>
                    <a:pt x="1764" y="3796"/>
                  </a:lnTo>
                  <a:lnTo>
                    <a:pt x="1954" y="3913"/>
                  </a:lnTo>
                  <a:lnTo>
                    <a:pt x="2144" y="4029"/>
                  </a:lnTo>
                  <a:lnTo>
                    <a:pt x="2352" y="4140"/>
                  </a:lnTo>
                  <a:lnTo>
                    <a:pt x="2559" y="4245"/>
                  </a:lnTo>
                  <a:lnTo>
                    <a:pt x="2784" y="4350"/>
                  </a:lnTo>
                  <a:lnTo>
                    <a:pt x="3009" y="4449"/>
                  </a:lnTo>
                  <a:lnTo>
                    <a:pt x="3251" y="4548"/>
                  </a:lnTo>
                  <a:lnTo>
                    <a:pt x="3493" y="4641"/>
                  </a:lnTo>
                  <a:lnTo>
                    <a:pt x="3735" y="4729"/>
                  </a:lnTo>
                  <a:lnTo>
                    <a:pt x="3994" y="4811"/>
                  </a:lnTo>
                  <a:lnTo>
                    <a:pt x="4254" y="4886"/>
                  </a:lnTo>
                  <a:lnTo>
                    <a:pt x="4530" y="4956"/>
                  </a:lnTo>
                  <a:lnTo>
                    <a:pt x="4807" y="5020"/>
                  </a:lnTo>
                  <a:lnTo>
                    <a:pt x="5101" y="5085"/>
                  </a:lnTo>
                  <a:lnTo>
                    <a:pt x="5395" y="5137"/>
                  </a:lnTo>
                  <a:lnTo>
                    <a:pt x="5689" y="5184"/>
                  </a:lnTo>
                  <a:lnTo>
                    <a:pt x="6138" y="5242"/>
                  </a:lnTo>
                  <a:lnTo>
                    <a:pt x="6571" y="5294"/>
                  </a:lnTo>
                  <a:lnTo>
                    <a:pt x="6986" y="5341"/>
                  </a:lnTo>
                  <a:lnTo>
                    <a:pt x="7366" y="5370"/>
                  </a:lnTo>
                  <a:lnTo>
                    <a:pt x="7746" y="5399"/>
                  </a:lnTo>
                  <a:lnTo>
                    <a:pt x="8092" y="5411"/>
                  </a:lnTo>
                  <a:lnTo>
                    <a:pt x="8421" y="5423"/>
                  </a:lnTo>
                  <a:lnTo>
                    <a:pt x="8732" y="5423"/>
                  </a:lnTo>
                  <a:lnTo>
                    <a:pt x="9043" y="5417"/>
                  </a:lnTo>
                  <a:lnTo>
                    <a:pt x="9320" y="5399"/>
                  </a:lnTo>
                  <a:lnTo>
                    <a:pt x="9579" y="5376"/>
                  </a:lnTo>
                  <a:lnTo>
                    <a:pt x="9821" y="5347"/>
                  </a:lnTo>
                  <a:lnTo>
                    <a:pt x="10046" y="5312"/>
                  </a:lnTo>
                  <a:lnTo>
                    <a:pt x="10253" y="5271"/>
                  </a:lnTo>
                  <a:lnTo>
                    <a:pt x="10444" y="5219"/>
                  </a:lnTo>
                  <a:lnTo>
                    <a:pt x="10616" y="5166"/>
                  </a:lnTo>
                  <a:lnTo>
                    <a:pt x="10772" y="5108"/>
                  </a:lnTo>
                  <a:lnTo>
                    <a:pt x="10910" y="5038"/>
                  </a:lnTo>
                  <a:lnTo>
                    <a:pt x="11049" y="4968"/>
                  </a:lnTo>
                  <a:lnTo>
                    <a:pt x="11152" y="4892"/>
                  </a:lnTo>
                  <a:lnTo>
                    <a:pt x="11256" y="4811"/>
                  </a:lnTo>
                  <a:lnTo>
                    <a:pt x="11343" y="4723"/>
                  </a:lnTo>
                  <a:lnTo>
                    <a:pt x="11412" y="4636"/>
                  </a:lnTo>
                  <a:lnTo>
                    <a:pt x="11464" y="4542"/>
                  </a:lnTo>
                  <a:lnTo>
                    <a:pt x="11498" y="4443"/>
                  </a:lnTo>
                  <a:lnTo>
                    <a:pt x="11533" y="4344"/>
                  </a:lnTo>
                  <a:lnTo>
                    <a:pt x="11550" y="4239"/>
                  </a:lnTo>
                  <a:lnTo>
                    <a:pt x="11550" y="4128"/>
                  </a:lnTo>
                  <a:lnTo>
                    <a:pt x="11533" y="4018"/>
                  </a:lnTo>
                  <a:lnTo>
                    <a:pt x="11516" y="3907"/>
                  </a:lnTo>
                  <a:lnTo>
                    <a:pt x="11481" y="3790"/>
                  </a:lnTo>
                  <a:lnTo>
                    <a:pt x="11429" y="3674"/>
                  </a:lnTo>
                  <a:lnTo>
                    <a:pt x="11308" y="3435"/>
                  </a:lnTo>
                  <a:lnTo>
                    <a:pt x="11135" y="3190"/>
                  </a:lnTo>
                  <a:lnTo>
                    <a:pt x="10928" y="2939"/>
                  </a:lnTo>
                  <a:lnTo>
                    <a:pt x="10686" y="2688"/>
                  </a:lnTo>
                  <a:lnTo>
                    <a:pt x="10409" y="2443"/>
                  </a:lnTo>
                  <a:lnTo>
                    <a:pt x="10098" y="2198"/>
                  </a:lnTo>
                  <a:lnTo>
                    <a:pt x="9752" y="1954"/>
                  </a:lnTo>
                  <a:lnTo>
                    <a:pt x="9389" y="1720"/>
                  </a:lnTo>
                  <a:lnTo>
                    <a:pt x="8991" y="1493"/>
                  </a:lnTo>
                  <a:lnTo>
                    <a:pt x="8576" y="1277"/>
                  </a:lnTo>
                  <a:lnTo>
                    <a:pt x="8144" y="1073"/>
                  </a:lnTo>
                  <a:lnTo>
                    <a:pt x="7919" y="980"/>
                  </a:lnTo>
                  <a:lnTo>
                    <a:pt x="7677" y="887"/>
                  </a:lnTo>
                  <a:lnTo>
                    <a:pt x="7452" y="799"/>
                  </a:lnTo>
                  <a:lnTo>
                    <a:pt x="7210" y="712"/>
                  </a:lnTo>
                  <a:lnTo>
                    <a:pt x="6968" y="636"/>
                  </a:lnTo>
                  <a:lnTo>
                    <a:pt x="6726" y="560"/>
                  </a:lnTo>
                  <a:lnTo>
                    <a:pt x="6484" y="490"/>
                  </a:lnTo>
                  <a:lnTo>
                    <a:pt x="6225" y="426"/>
                  </a:lnTo>
                  <a:lnTo>
                    <a:pt x="5983" y="368"/>
                  </a:lnTo>
                  <a:lnTo>
                    <a:pt x="5723" y="315"/>
                  </a:lnTo>
                  <a:lnTo>
                    <a:pt x="5326" y="239"/>
                  </a:lnTo>
                  <a:lnTo>
                    <a:pt x="4945" y="175"/>
                  </a:lnTo>
                  <a:lnTo>
                    <a:pt x="4565" y="123"/>
                  </a:lnTo>
                  <a:lnTo>
                    <a:pt x="4219" y="82"/>
                  </a:lnTo>
                  <a:lnTo>
                    <a:pt x="3873" y="47"/>
                  </a:lnTo>
                  <a:lnTo>
                    <a:pt x="3562" y="24"/>
                  </a:lnTo>
                  <a:lnTo>
                    <a:pt x="3251" y="6"/>
                  </a:lnTo>
                  <a:lnTo>
                    <a:pt x="2957" y="0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153" name="Google Shape;2153;p34"/>
          <p:cNvGrpSpPr/>
          <p:nvPr/>
        </p:nvGrpSpPr>
        <p:grpSpPr>
          <a:xfrm>
            <a:off x="7227867" y="2554569"/>
            <a:ext cx="1458823" cy="1120323"/>
            <a:chOff x="-2691874" y="940748"/>
            <a:chExt cx="2929996" cy="2250129"/>
          </a:xfrm>
          <a:solidFill>
            <a:srgbClr val="FF6600"/>
          </a:solidFill>
        </p:grpSpPr>
        <p:sp>
          <p:nvSpPr>
            <p:cNvPr id="2154" name="Google Shape;2154;p34"/>
            <p:cNvSpPr/>
            <p:nvPr/>
          </p:nvSpPr>
          <p:spPr>
            <a:xfrm flipH="1">
              <a:off x="-651775" y="1176471"/>
              <a:ext cx="755478" cy="289655"/>
            </a:xfrm>
            <a:custGeom>
              <a:avLst/>
              <a:gdLst/>
              <a:ahLst/>
              <a:cxnLst/>
              <a:rect l="l" t="t" r="r" b="b"/>
              <a:pathLst>
                <a:path w="71322" h="10111" extrusionOk="0">
                  <a:moveTo>
                    <a:pt x="45110" y="1"/>
                  </a:moveTo>
                  <a:lnTo>
                    <a:pt x="44505" y="12"/>
                  </a:lnTo>
                  <a:lnTo>
                    <a:pt x="43900" y="24"/>
                  </a:lnTo>
                  <a:lnTo>
                    <a:pt x="43295" y="42"/>
                  </a:lnTo>
                  <a:lnTo>
                    <a:pt x="42690" y="65"/>
                  </a:lnTo>
                  <a:lnTo>
                    <a:pt x="42085" y="94"/>
                  </a:lnTo>
                  <a:lnTo>
                    <a:pt x="41479" y="129"/>
                  </a:lnTo>
                  <a:lnTo>
                    <a:pt x="40892" y="170"/>
                  </a:lnTo>
                  <a:lnTo>
                    <a:pt x="40286" y="216"/>
                  </a:lnTo>
                  <a:lnTo>
                    <a:pt x="39699" y="269"/>
                  </a:lnTo>
                  <a:lnTo>
                    <a:pt x="39111" y="327"/>
                  </a:lnTo>
                  <a:lnTo>
                    <a:pt x="38523" y="386"/>
                  </a:lnTo>
                  <a:lnTo>
                    <a:pt x="37935" y="456"/>
                  </a:lnTo>
                  <a:lnTo>
                    <a:pt x="37347" y="531"/>
                  </a:lnTo>
                  <a:lnTo>
                    <a:pt x="36777" y="613"/>
                  </a:lnTo>
                  <a:lnTo>
                    <a:pt x="36206" y="700"/>
                  </a:lnTo>
                  <a:lnTo>
                    <a:pt x="35635" y="794"/>
                  </a:lnTo>
                  <a:lnTo>
                    <a:pt x="35065" y="893"/>
                  </a:lnTo>
                  <a:lnTo>
                    <a:pt x="34494" y="1004"/>
                  </a:lnTo>
                  <a:lnTo>
                    <a:pt x="1" y="7761"/>
                  </a:lnTo>
                  <a:lnTo>
                    <a:pt x="502" y="7668"/>
                  </a:lnTo>
                  <a:lnTo>
                    <a:pt x="1004" y="7575"/>
                  </a:lnTo>
                  <a:lnTo>
                    <a:pt x="1522" y="7493"/>
                  </a:lnTo>
                  <a:lnTo>
                    <a:pt x="2041" y="7411"/>
                  </a:lnTo>
                  <a:lnTo>
                    <a:pt x="2560" y="7341"/>
                  </a:lnTo>
                  <a:lnTo>
                    <a:pt x="3079" y="7271"/>
                  </a:lnTo>
                  <a:lnTo>
                    <a:pt x="3615" y="7207"/>
                  </a:lnTo>
                  <a:lnTo>
                    <a:pt x="4150" y="7149"/>
                  </a:lnTo>
                  <a:lnTo>
                    <a:pt x="4686" y="7091"/>
                  </a:lnTo>
                  <a:lnTo>
                    <a:pt x="5240" y="7044"/>
                  </a:lnTo>
                  <a:lnTo>
                    <a:pt x="5776" y="6997"/>
                  </a:lnTo>
                  <a:lnTo>
                    <a:pt x="6329" y="6957"/>
                  </a:lnTo>
                  <a:lnTo>
                    <a:pt x="6882" y="6922"/>
                  </a:lnTo>
                  <a:lnTo>
                    <a:pt x="7436" y="6892"/>
                  </a:lnTo>
                  <a:lnTo>
                    <a:pt x="7989" y="6863"/>
                  </a:lnTo>
                  <a:lnTo>
                    <a:pt x="8542" y="6840"/>
                  </a:lnTo>
                  <a:lnTo>
                    <a:pt x="9113" y="6822"/>
                  </a:lnTo>
                  <a:lnTo>
                    <a:pt x="9666" y="6805"/>
                  </a:lnTo>
                  <a:lnTo>
                    <a:pt x="10237" y="6799"/>
                  </a:lnTo>
                  <a:lnTo>
                    <a:pt x="10790" y="6787"/>
                  </a:lnTo>
                  <a:lnTo>
                    <a:pt x="11931" y="6787"/>
                  </a:lnTo>
                  <a:lnTo>
                    <a:pt x="12484" y="6793"/>
                  </a:lnTo>
                  <a:lnTo>
                    <a:pt x="13055" y="6805"/>
                  </a:lnTo>
                  <a:lnTo>
                    <a:pt x="13625" y="6817"/>
                  </a:lnTo>
                  <a:lnTo>
                    <a:pt x="14179" y="6834"/>
                  </a:lnTo>
                  <a:lnTo>
                    <a:pt x="15302" y="6875"/>
                  </a:lnTo>
                  <a:lnTo>
                    <a:pt x="16426" y="6933"/>
                  </a:lnTo>
                  <a:lnTo>
                    <a:pt x="17533" y="6997"/>
                  </a:lnTo>
                  <a:lnTo>
                    <a:pt x="18397" y="7062"/>
                  </a:lnTo>
                  <a:lnTo>
                    <a:pt x="19227" y="7131"/>
                  </a:lnTo>
                  <a:lnTo>
                    <a:pt x="20074" y="7207"/>
                  </a:lnTo>
                  <a:lnTo>
                    <a:pt x="20904" y="7289"/>
                  </a:lnTo>
                  <a:lnTo>
                    <a:pt x="21734" y="7382"/>
                  </a:lnTo>
                  <a:lnTo>
                    <a:pt x="22564" y="7475"/>
                  </a:lnTo>
                  <a:lnTo>
                    <a:pt x="23377" y="7575"/>
                  </a:lnTo>
                  <a:lnTo>
                    <a:pt x="24189" y="7680"/>
                  </a:lnTo>
                  <a:lnTo>
                    <a:pt x="24501" y="7726"/>
                  </a:lnTo>
                  <a:lnTo>
                    <a:pt x="24846" y="7784"/>
                  </a:lnTo>
                  <a:lnTo>
                    <a:pt x="25192" y="7843"/>
                  </a:lnTo>
                  <a:lnTo>
                    <a:pt x="25555" y="7913"/>
                  </a:lnTo>
                  <a:lnTo>
                    <a:pt x="26333" y="8070"/>
                  </a:lnTo>
                  <a:lnTo>
                    <a:pt x="27163" y="8251"/>
                  </a:lnTo>
                  <a:lnTo>
                    <a:pt x="28011" y="8449"/>
                  </a:lnTo>
                  <a:lnTo>
                    <a:pt x="28892" y="8653"/>
                  </a:lnTo>
                  <a:lnTo>
                    <a:pt x="30690" y="9073"/>
                  </a:lnTo>
                  <a:lnTo>
                    <a:pt x="31590" y="9283"/>
                  </a:lnTo>
                  <a:lnTo>
                    <a:pt x="32471" y="9475"/>
                  </a:lnTo>
                  <a:lnTo>
                    <a:pt x="33319" y="9650"/>
                  </a:lnTo>
                  <a:lnTo>
                    <a:pt x="33733" y="9732"/>
                  </a:lnTo>
                  <a:lnTo>
                    <a:pt x="34131" y="9808"/>
                  </a:lnTo>
                  <a:lnTo>
                    <a:pt x="34529" y="9878"/>
                  </a:lnTo>
                  <a:lnTo>
                    <a:pt x="34909" y="9936"/>
                  </a:lnTo>
                  <a:lnTo>
                    <a:pt x="35272" y="9994"/>
                  </a:lnTo>
                  <a:lnTo>
                    <a:pt x="35618" y="10035"/>
                  </a:lnTo>
                  <a:lnTo>
                    <a:pt x="35947" y="10070"/>
                  </a:lnTo>
                  <a:lnTo>
                    <a:pt x="36258" y="10093"/>
                  </a:lnTo>
                  <a:lnTo>
                    <a:pt x="36552" y="10111"/>
                  </a:lnTo>
                  <a:lnTo>
                    <a:pt x="36828" y="10111"/>
                  </a:lnTo>
                  <a:lnTo>
                    <a:pt x="37243" y="10099"/>
                  </a:lnTo>
                  <a:lnTo>
                    <a:pt x="37676" y="10076"/>
                  </a:lnTo>
                  <a:lnTo>
                    <a:pt x="38142" y="10035"/>
                  </a:lnTo>
                  <a:lnTo>
                    <a:pt x="38609" y="9988"/>
                  </a:lnTo>
                  <a:lnTo>
                    <a:pt x="39111" y="9924"/>
                  </a:lnTo>
                  <a:lnTo>
                    <a:pt x="39629" y="9854"/>
                  </a:lnTo>
                  <a:lnTo>
                    <a:pt x="40148" y="9779"/>
                  </a:lnTo>
                  <a:lnTo>
                    <a:pt x="40684" y="9685"/>
                  </a:lnTo>
                  <a:lnTo>
                    <a:pt x="41237" y="9592"/>
                  </a:lnTo>
                  <a:lnTo>
                    <a:pt x="41791" y="9487"/>
                  </a:lnTo>
                  <a:lnTo>
                    <a:pt x="42361" y="9376"/>
                  </a:lnTo>
                  <a:lnTo>
                    <a:pt x="42932" y="9260"/>
                  </a:lnTo>
                  <a:lnTo>
                    <a:pt x="44090" y="9015"/>
                  </a:lnTo>
                  <a:lnTo>
                    <a:pt x="45266" y="8752"/>
                  </a:lnTo>
                  <a:lnTo>
                    <a:pt x="46424" y="8484"/>
                  </a:lnTo>
                  <a:lnTo>
                    <a:pt x="47548" y="8216"/>
                  </a:lnTo>
                  <a:lnTo>
                    <a:pt x="49727" y="7697"/>
                  </a:lnTo>
                  <a:lnTo>
                    <a:pt x="50712" y="7458"/>
                  </a:lnTo>
                  <a:lnTo>
                    <a:pt x="51646" y="7236"/>
                  </a:lnTo>
                  <a:lnTo>
                    <a:pt x="52493" y="7050"/>
                  </a:lnTo>
                  <a:lnTo>
                    <a:pt x="53236" y="6892"/>
                  </a:lnTo>
                  <a:lnTo>
                    <a:pt x="71322" y="3353"/>
                  </a:lnTo>
                  <a:lnTo>
                    <a:pt x="70371" y="3120"/>
                  </a:lnTo>
                  <a:lnTo>
                    <a:pt x="69385" y="2887"/>
                  </a:lnTo>
                  <a:lnTo>
                    <a:pt x="68382" y="2659"/>
                  </a:lnTo>
                  <a:lnTo>
                    <a:pt x="67362" y="2438"/>
                  </a:lnTo>
                  <a:lnTo>
                    <a:pt x="66308" y="2216"/>
                  </a:lnTo>
                  <a:lnTo>
                    <a:pt x="65236" y="2001"/>
                  </a:lnTo>
                  <a:lnTo>
                    <a:pt x="64146" y="1797"/>
                  </a:lnTo>
                  <a:lnTo>
                    <a:pt x="63023" y="1598"/>
                  </a:lnTo>
                  <a:lnTo>
                    <a:pt x="61899" y="1406"/>
                  </a:lnTo>
                  <a:lnTo>
                    <a:pt x="60758" y="1225"/>
                  </a:lnTo>
                  <a:lnTo>
                    <a:pt x="59599" y="1050"/>
                  </a:lnTo>
                  <a:lnTo>
                    <a:pt x="58423" y="887"/>
                  </a:lnTo>
                  <a:lnTo>
                    <a:pt x="57248" y="735"/>
                  </a:lnTo>
                  <a:lnTo>
                    <a:pt x="56055" y="595"/>
                  </a:lnTo>
                  <a:lnTo>
                    <a:pt x="54862" y="467"/>
                  </a:lnTo>
                  <a:lnTo>
                    <a:pt x="54257" y="409"/>
                  </a:lnTo>
                  <a:lnTo>
                    <a:pt x="53651" y="356"/>
                  </a:lnTo>
                  <a:lnTo>
                    <a:pt x="53046" y="304"/>
                  </a:lnTo>
                  <a:lnTo>
                    <a:pt x="52441" y="257"/>
                  </a:lnTo>
                  <a:lnTo>
                    <a:pt x="51819" y="211"/>
                  </a:lnTo>
                  <a:lnTo>
                    <a:pt x="51214" y="176"/>
                  </a:lnTo>
                  <a:lnTo>
                    <a:pt x="50608" y="135"/>
                  </a:lnTo>
                  <a:lnTo>
                    <a:pt x="50003" y="106"/>
                  </a:lnTo>
                  <a:lnTo>
                    <a:pt x="49381" y="77"/>
                  </a:lnTo>
                  <a:lnTo>
                    <a:pt x="48776" y="53"/>
                  </a:lnTo>
                  <a:lnTo>
                    <a:pt x="48171" y="36"/>
                  </a:lnTo>
                  <a:lnTo>
                    <a:pt x="47548" y="18"/>
                  </a:lnTo>
                  <a:lnTo>
                    <a:pt x="46943" y="7"/>
                  </a:lnTo>
                  <a:lnTo>
                    <a:pt x="46338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55" name="Google Shape;2155;p34"/>
            <p:cNvSpPr/>
            <p:nvPr/>
          </p:nvSpPr>
          <p:spPr>
            <a:xfrm flipH="1">
              <a:off x="-1545160" y="940748"/>
              <a:ext cx="1112054" cy="665625"/>
            </a:xfrm>
            <a:custGeom>
              <a:avLst/>
              <a:gdLst/>
              <a:ahLst/>
              <a:cxnLst/>
              <a:rect l="l" t="t" r="r" b="b"/>
              <a:pathLst>
                <a:path w="104985" h="23235" extrusionOk="0">
                  <a:moveTo>
                    <a:pt x="48429" y="0"/>
                  </a:moveTo>
                  <a:lnTo>
                    <a:pt x="47478" y="6"/>
                  </a:lnTo>
                  <a:lnTo>
                    <a:pt x="46510" y="17"/>
                  </a:lnTo>
                  <a:lnTo>
                    <a:pt x="45559" y="41"/>
                  </a:lnTo>
                  <a:lnTo>
                    <a:pt x="44625" y="76"/>
                  </a:lnTo>
                  <a:lnTo>
                    <a:pt x="43674" y="117"/>
                  </a:lnTo>
                  <a:lnTo>
                    <a:pt x="42723" y="169"/>
                  </a:lnTo>
                  <a:lnTo>
                    <a:pt x="41790" y="227"/>
                  </a:lnTo>
                  <a:lnTo>
                    <a:pt x="40856" y="292"/>
                  </a:lnTo>
                  <a:lnTo>
                    <a:pt x="39905" y="361"/>
                  </a:lnTo>
                  <a:lnTo>
                    <a:pt x="38972" y="443"/>
                  </a:lnTo>
                  <a:lnTo>
                    <a:pt x="38055" y="531"/>
                  </a:lnTo>
                  <a:lnTo>
                    <a:pt x="37122" y="630"/>
                  </a:lnTo>
                  <a:lnTo>
                    <a:pt x="36188" y="729"/>
                  </a:lnTo>
                  <a:lnTo>
                    <a:pt x="35272" y="840"/>
                  </a:lnTo>
                  <a:lnTo>
                    <a:pt x="34338" y="950"/>
                  </a:lnTo>
                  <a:lnTo>
                    <a:pt x="33421" y="1073"/>
                  </a:lnTo>
                  <a:lnTo>
                    <a:pt x="32505" y="1201"/>
                  </a:lnTo>
                  <a:lnTo>
                    <a:pt x="31589" y="1329"/>
                  </a:lnTo>
                  <a:lnTo>
                    <a:pt x="30690" y="1463"/>
                  </a:lnTo>
                  <a:lnTo>
                    <a:pt x="29773" y="1609"/>
                  </a:lnTo>
                  <a:lnTo>
                    <a:pt x="28874" y="1755"/>
                  </a:lnTo>
                  <a:lnTo>
                    <a:pt x="27975" y="1907"/>
                  </a:lnTo>
                  <a:lnTo>
                    <a:pt x="27076" y="2058"/>
                  </a:lnTo>
                  <a:lnTo>
                    <a:pt x="26177" y="2216"/>
                  </a:lnTo>
                  <a:lnTo>
                    <a:pt x="25278" y="2379"/>
                  </a:lnTo>
                  <a:lnTo>
                    <a:pt x="23497" y="2717"/>
                  </a:lnTo>
                  <a:lnTo>
                    <a:pt x="21734" y="3061"/>
                  </a:lnTo>
                  <a:lnTo>
                    <a:pt x="19970" y="3417"/>
                  </a:lnTo>
                  <a:lnTo>
                    <a:pt x="18241" y="3784"/>
                  </a:lnTo>
                  <a:lnTo>
                    <a:pt x="16512" y="4151"/>
                  </a:lnTo>
                  <a:lnTo>
                    <a:pt x="14800" y="4524"/>
                  </a:lnTo>
                  <a:lnTo>
                    <a:pt x="13089" y="4898"/>
                  </a:lnTo>
                  <a:lnTo>
                    <a:pt x="9734" y="5644"/>
                  </a:lnTo>
                  <a:lnTo>
                    <a:pt x="6432" y="6373"/>
                  </a:lnTo>
                  <a:lnTo>
                    <a:pt x="4789" y="6728"/>
                  </a:lnTo>
                  <a:lnTo>
                    <a:pt x="3181" y="7072"/>
                  </a:lnTo>
                  <a:lnTo>
                    <a:pt x="1591" y="7405"/>
                  </a:lnTo>
                  <a:lnTo>
                    <a:pt x="0" y="7720"/>
                  </a:lnTo>
                  <a:lnTo>
                    <a:pt x="623" y="7597"/>
                  </a:lnTo>
                  <a:lnTo>
                    <a:pt x="1262" y="7486"/>
                  </a:lnTo>
                  <a:lnTo>
                    <a:pt x="1902" y="7376"/>
                  </a:lnTo>
                  <a:lnTo>
                    <a:pt x="2524" y="7276"/>
                  </a:lnTo>
                  <a:lnTo>
                    <a:pt x="3164" y="7183"/>
                  </a:lnTo>
                  <a:lnTo>
                    <a:pt x="3804" y="7090"/>
                  </a:lnTo>
                  <a:lnTo>
                    <a:pt x="4444" y="7008"/>
                  </a:lnTo>
                  <a:lnTo>
                    <a:pt x="5066" y="6932"/>
                  </a:lnTo>
                  <a:lnTo>
                    <a:pt x="5706" y="6863"/>
                  </a:lnTo>
                  <a:lnTo>
                    <a:pt x="6346" y="6798"/>
                  </a:lnTo>
                  <a:lnTo>
                    <a:pt x="6985" y="6734"/>
                  </a:lnTo>
                  <a:lnTo>
                    <a:pt x="7642" y="6682"/>
                  </a:lnTo>
                  <a:lnTo>
                    <a:pt x="8282" y="6635"/>
                  </a:lnTo>
                  <a:lnTo>
                    <a:pt x="8922" y="6594"/>
                  </a:lnTo>
                  <a:lnTo>
                    <a:pt x="9561" y="6554"/>
                  </a:lnTo>
                  <a:lnTo>
                    <a:pt x="10201" y="6524"/>
                  </a:lnTo>
                  <a:lnTo>
                    <a:pt x="10841" y="6501"/>
                  </a:lnTo>
                  <a:lnTo>
                    <a:pt x="11498" y="6478"/>
                  </a:lnTo>
                  <a:lnTo>
                    <a:pt x="12138" y="6460"/>
                  </a:lnTo>
                  <a:lnTo>
                    <a:pt x="12777" y="6454"/>
                  </a:lnTo>
                  <a:lnTo>
                    <a:pt x="13417" y="6449"/>
                  </a:lnTo>
                  <a:lnTo>
                    <a:pt x="14074" y="6449"/>
                  </a:lnTo>
                  <a:lnTo>
                    <a:pt x="14714" y="6454"/>
                  </a:lnTo>
                  <a:lnTo>
                    <a:pt x="15354" y="6460"/>
                  </a:lnTo>
                  <a:lnTo>
                    <a:pt x="15993" y="6478"/>
                  </a:lnTo>
                  <a:lnTo>
                    <a:pt x="16650" y="6495"/>
                  </a:lnTo>
                  <a:lnTo>
                    <a:pt x="17290" y="6519"/>
                  </a:lnTo>
                  <a:lnTo>
                    <a:pt x="17930" y="6548"/>
                  </a:lnTo>
                  <a:lnTo>
                    <a:pt x="18569" y="6583"/>
                  </a:lnTo>
                  <a:lnTo>
                    <a:pt x="19209" y="6623"/>
                  </a:lnTo>
                  <a:lnTo>
                    <a:pt x="19849" y="6664"/>
                  </a:lnTo>
                  <a:lnTo>
                    <a:pt x="20489" y="6711"/>
                  </a:lnTo>
                  <a:lnTo>
                    <a:pt x="21128" y="6763"/>
                  </a:lnTo>
                  <a:lnTo>
                    <a:pt x="21768" y="6816"/>
                  </a:lnTo>
                  <a:lnTo>
                    <a:pt x="22408" y="6874"/>
                  </a:lnTo>
                  <a:lnTo>
                    <a:pt x="23048" y="6938"/>
                  </a:lnTo>
                  <a:lnTo>
                    <a:pt x="23687" y="7008"/>
                  </a:lnTo>
                  <a:lnTo>
                    <a:pt x="24310" y="7078"/>
                  </a:lnTo>
                  <a:lnTo>
                    <a:pt x="24949" y="7154"/>
                  </a:lnTo>
                  <a:lnTo>
                    <a:pt x="25589" y="7236"/>
                  </a:lnTo>
                  <a:lnTo>
                    <a:pt x="26212" y="7317"/>
                  </a:lnTo>
                  <a:lnTo>
                    <a:pt x="26834" y="7405"/>
                  </a:lnTo>
                  <a:lnTo>
                    <a:pt x="27474" y="7498"/>
                  </a:lnTo>
                  <a:lnTo>
                    <a:pt x="28096" y="7591"/>
                  </a:lnTo>
                  <a:lnTo>
                    <a:pt x="29341" y="7790"/>
                  </a:lnTo>
                  <a:lnTo>
                    <a:pt x="30586" y="8005"/>
                  </a:lnTo>
                  <a:lnTo>
                    <a:pt x="31831" y="8233"/>
                  </a:lnTo>
                  <a:lnTo>
                    <a:pt x="33058" y="8472"/>
                  </a:lnTo>
                  <a:lnTo>
                    <a:pt x="34269" y="8722"/>
                  </a:lnTo>
                  <a:lnTo>
                    <a:pt x="35479" y="8985"/>
                  </a:lnTo>
                  <a:lnTo>
                    <a:pt x="36672" y="9253"/>
                  </a:lnTo>
                  <a:lnTo>
                    <a:pt x="37865" y="9539"/>
                  </a:lnTo>
                  <a:lnTo>
                    <a:pt x="39041" y="9830"/>
                  </a:lnTo>
                  <a:lnTo>
                    <a:pt x="40216" y="10133"/>
                  </a:lnTo>
                  <a:lnTo>
                    <a:pt x="41375" y="10448"/>
                  </a:lnTo>
                  <a:lnTo>
                    <a:pt x="42516" y="10769"/>
                  </a:lnTo>
                  <a:lnTo>
                    <a:pt x="43640" y="11095"/>
                  </a:lnTo>
                  <a:lnTo>
                    <a:pt x="44764" y="11428"/>
                  </a:lnTo>
                  <a:lnTo>
                    <a:pt x="45870" y="11772"/>
                  </a:lnTo>
                  <a:lnTo>
                    <a:pt x="46959" y="12116"/>
                  </a:lnTo>
                  <a:lnTo>
                    <a:pt x="48031" y="12471"/>
                  </a:lnTo>
                  <a:lnTo>
                    <a:pt x="49086" y="12827"/>
                  </a:lnTo>
                  <a:lnTo>
                    <a:pt x="50141" y="13194"/>
                  </a:lnTo>
                  <a:lnTo>
                    <a:pt x="51161" y="13562"/>
                  </a:lnTo>
                  <a:lnTo>
                    <a:pt x="52181" y="13929"/>
                  </a:lnTo>
                  <a:lnTo>
                    <a:pt x="53167" y="14302"/>
                  </a:lnTo>
                  <a:lnTo>
                    <a:pt x="54135" y="14681"/>
                  </a:lnTo>
                  <a:lnTo>
                    <a:pt x="55103" y="15054"/>
                  </a:lnTo>
                  <a:lnTo>
                    <a:pt x="56037" y="15433"/>
                  </a:lnTo>
                  <a:lnTo>
                    <a:pt x="56953" y="15812"/>
                  </a:lnTo>
                  <a:lnTo>
                    <a:pt x="57835" y="16197"/>
                  </a:lnTo>
                  <a:lnTo>
                    <a:pt x="58717" y="16576"/>
                  </a:lnTo>
                  <a:lnTo>
                    <a:pt x="59564" y="16955"/>
                  </a:lnTo>
                  <a:lnTo>
                    <a:pt x="60394" y="17334"/>
                  </a:lnTo>
                  <a:lnTo>
                    <a:pt x="61206" y="17707"/>
                  </a:lnTo>
                  <a:lnTo>
                    <a:pt x="62002" y="18080"/>
                  </a:lnTo>
                  <a:lnTo>
                    <a:pt x="62762" y="18454"/>
                  </a:lnTo>
                  <a:lnTo>
                    <a:pt x="63489" y="18821"/>
                  </a:lnTo>
                  <a:lnTo>
                    <a:pt x="64215" y="19182"/>
                  </a:lnTo>
                  <a:lnTo>
                    <a:pt x="64906" y="19544"/>
                  </a:lnTo>
                  <a:lnTo>
                    <a:pt x="65563" y="19894"/>
                  </a:lnTo>
                  <a:lnTo>
                    <a:pt x="66203" y="20244"/>
                  </a:lnTo>
                  <a:lnTo>
                    <a:pt x="66808" y="20588"/>
                  </a:lnTo>
                  <a:lnTo>
                    <a:pt x="67379" y="20926"/>
                  </a:lnTo>
                  <a:lnTo>
                    <a:pt x="67932" y="21252"/>
                  </a:lnTo>
                  <a:lnTo>
                    <a:pt x="68468" y="21573"/>
                  </a:lnTo>
                  <a:lnTo>
                    <a:pt x="69125" y="21987"/>
                  </a:lnTo>
                  <a:lnTo>
                    <a:pt x="69765" y="22401"/>
                  </a:lnTo>
                  <a:lnTo>
                    <a:pt x="70405" y="22815"/>
                  </a:lnTo>
                  <a:lnTo>
                    <a:pt x="71010" y="23235"/>
                  </a:lnTo>
                  <a:lnTo>
                    <a:pt x="90755" y="19369"/>
                  </a:lnTo>
                  <a:lnTo>
                    <a:pt x="91481" y="19229"/>
                  </a:lnTo>
                  <a:lnTo>
                    <a:pt x="92207" y="19095"/>
                  </a:lnTo>
                  <a:lnTo>
                    <a:pt x="93729" y="18827"/>
                  </a:lnTo>
                  <a:lnTo>
                    <a:pt x="95285" y="18553"/>
                  </a:lnTo>
                  <a:lnTo>
                    <a:pt x="96841" y="18279"/>
                  </a:lnTo>
                  <a:lnTo>
                    <a:pt x="97619" y="18139"/>
                  </a:lnTo>
                  <a:lnTo>
                    <a:pt x="98397" y="17999"/>
                  </a:lnTo>
                  <a:lnTo>
                    <a:pt x="99140" y="17847"/>
                  </a:lnTo>
                  <a:lnTo>
                    <a:pt x="99884" y="17696"/>
                  </a:lnTo>
                  <a:lnTo>
                    <a:pt x="100610" y="17544"/>
                  </a:lnTo>
                  <a:lnTo>
                    <a:pt x="101302" y="17381"/>
                  </a:lnTo>
                  <a:lnTo>
                    <a:pt x="101976" y="17212"/>
                  </a:lnTo>
                  <a:lnTo>
                    <a:pt x="102616" y="17043"/>
                  </a:lnTo>
                  <a:lnTo>
                    <a:pt x="103169" y="16891"/>
                  </a:lnTo>
                  <a:lnTo>
                    <a:pt x="103636" y="16774"/>
                  </a:lnTo>
                  <a:lnTo>
                    <a:pt x="104033" y="16687"/>
                  </a:lnTo>
                  <a:lnTo>
                    <a:pt x="104345" y="16617"/>
                  </a:lnTo>
                  <a:lnTo>
                    <a:pt x="104604" y="16565"/>
                  </a:lnTo>
                  <a:lnTo>
                    <a:pt x="104777" y="16524"/>
                  </a:lnTo>
                  <a:lnTo>
                    <a:pt x="104898" y="16483"/>
                  </a:lnTo>
                  <a:lnTo>
                    <a:pt x="104950" y="16465"/>
                  </a:lnTo>
                  <a:lnTo>
                    <a:pt x="104967" y="16442"/>
                  </a:lnTo>
                  <a:lnTo>
                    <a:pt x="104984" y="16425"/>
                  </a:lnTo>
                  <a:lnTo>
                    <a:pt x="104984" y="16395"/>
                  </a:lnTo>
                  <a:lnTo>
                    <a:pt x="104950" y="16343"/>
                  </a:lnTo>
                  <a:lnTo>
                    <a:pt x="104881" y="16267"/>
                  </a:lnTo>
                  <a:lnTo>
                    <a:pt x="104760" y="16168"/>
                  </a:lnTo>
                  <a:lnTo>
                    <a:pt x="104604" y="16040"/>
                  </a:lnTo>
                  <a:lnTo>
                    <a:pt x="104414" y="15877"/>
                  </a:lnTo>
                  <a:lnTo>
                    <a:pt x="104189" y="15678"/>
                  </a:lnTo>
                  <a:lnTo>
                    <a:pt x="103947" y="15433"/>
                  </a:lnTo>
                  <a:lnTo>
                    <a:pt x="103601" y="15089"/>
                  </a:lnTo>
                  <a:lnTo>
                    <a:pt x="103221" y="14751"/>
                  </a:lnTo>
                  <a:lnTo>
                    <a:pt x="102806" y="14407"/>
                  </a:lnTo>
                  <a:lnTo>
                    <a:pt x="102339" y="14063"/>
                  </a:lnTo>
                  <a:lnTo>
                    <a:pt x="101855" y="13725"/>
                  </a:lnTo>
                  <a:lnTo>
                    <a:pt x="101319" y="13381"/>
                  </a:lnTo>
                  <a:lnTo>
                    <a:pt x="100766" y="13037"/>
                  </a:lnTo>
                  <a:lnTo>
                    <a:pt x="100160" y="12693"/>
                  </a:lnTo>
                  <a:lnTo>
                    <a:pt x="99538" y="12355"/>
                  </a:lnTo>
                  <a:lnTo>
                    <a:pt x="98898" y="12011"/>
                  </a:lnTo>
                  <a:lnTo>
                    <a:pt x="98224" y="11673"/>
                  </a:lnTo>
                  <a:lnTo>
                    <a:pt x="97515" y="11335"/>
                  </a:lnTo>
                  <a:lnTo>
                    <a:pt x="96806" y="11002"/>
                  </a:lnTo>
                  <a:lnTo>
                    <a:pt x="96063" y="10670"/>
                  </a:lnTo>
                  <a:lnTo>
                    <a:pt x="95302" y="10338"/>
                  </a:lnTo>
                  <a:lnTo>
                    <a:pt x="94524" y="10011"/>
                  </a:lnTo>
                  <a:lnTo>
                    <a:pt x="93746" y="9690"/>
                  </a:lnTo>
                  <a:lnTo>
                    <a:pt x="92933" y="9370"/>
                  </a:lnTo>
                  <a:lnTo>
                    <a:pt x="92138" y="9049"/>
                  </a:lnTo>
                  <a:lnTo>
                    <a:pt x="91308" y="8740"/>
                  </a:lnTo>
                  <a:lnTo>
                    <a:pt x="90478" y="8431"/>
                  </a:lnTo>
                  <a:lnTo>
                    <a:pt x="89648" y="8128"/>
                  </a:lnTo>
                  <a:lnTo>
                    <a:pt x="88818" y="7825"/>
                  </a:lnTo>
                  <a:lnTo>
                    <a:pt x="87988" y="7533"/>
                  </a:lnTo>
                  <a:lnTo>
                    <a:pt x="87141" y="7242"/>
                  </a:lnTo>
                  <a:lnTo>
                    <a:pt x="86311" y="6962"/>
                  </a:lnTo>
                  <a:lnTo>
                    <a:pt x="84669" y="6414"/>
                  </a:lnTo>
                  <a:lnTo>
                    <a:pt x="83043" y="5895"/>
                  </a:lnTo>
                  <a:lnTo>
                    <a:pt x="81470" y="5405"/>
                  </a:lnTo>
                  <a:lnTo>
                    <a:pt x="80139" y="5003"/>
                  </a:lnTo>
                  <a:lnTo>
                    <a:pt x="78790" y="4612"/>
                  </a:lnTo>
                  <a:lnTo>
                    <a:pt x="77407" y="4227"/>
                  </a:lnTo>
                  <a:lnTo>
                    <a:pt x="76006" y="3848"/>
                  </a:lnTo>
                  <a:lnTo>
                    <a:pt x="75280" y="3662"/>
                  </a:lnTo>
                  <a:lnTo>
                    <a:pt x="74571" y="3481"/>
                  </a:lnTo>
                  <a:lnTo>
                    <a:pt x="73845" y="3300"/>
                  </a:lnTo>
                  <a:lnTo>
                    <a:pt x="73102" y="3125"/>
                  </a:lnTo>
                  <a:lnTo>
                    <a:pt x="72358" y="2950"/>
                  </a:lnTo>
                  <a:lnTo>
                    <a:pt x="71615" y="2781"/>
                  </a:lnTo>
                  <a:lnTo>
                    <a:pt x="70854" y="2612"/>
                  </a:lnTo>
                  <a:lnTo>
                    <a:pt x="70093" y="2449"/>
                  </a:lnTo>
                  <a:lnTo>
                    <a:pt x="69333" y="2291"/>
                  </a:lnTo>
                  <a:lnTo>
                    <a:pt x="68555" y="2134"/>
                  </a:lnTo>
                  <a:lnTo>
                    <a:pt x="67776" y="1982"/>
                  </a:lnTo>
                  <a:lnTo>
                    <a:pt x="66998" y="1831"/>
                  </a:lnTo>
                  <a:lnTo>
                    <a:pt x="66203" y="1691"/>
                  </a:lnTo>
                  <a:lnTo>
                    <a:pt x="65408" y="1551"/>
                  </a:lnTo>
                  <a:lnTo>
                    <a:pt x="64595" y="1417"/>
                  </a:lnTo>
                  <a:lnTo>
                    <a:pt x="63800" y="1283"/>
                  </a:lnTo>
                  <a:lnTo>
                    <a:pt x="62970" y="1160"/>
                  </a:lnTo>
                  <a:lnTo>
                    <a:pt x="62157" y="1038"/>
                  </a:lnTo>
                  <a:lnTo>
                    <a:pt x="61327" y="921"/>
                  </a:lnTo>
                  <a:lnTo>
                    <a:pt x="60497" y="810"/>
                  </a:lnTo>
                  <a:lnTo>
                    <a:pt x="59650" y="705"/>
                  </a:lnTo>
                  <a:lnTo>
                    <a:pt x="58803" y="606"/>
                  </a:lnTo>
                  <a:lnTo>
                    <a:pt x="57956" y="513"/>
                  </a:lnTo>
                  <a:lnTo>
                    <a:pt x="57109" y="420"/>
                  </a:lnTo>
                  <a:lnTo>
                    <a:pt x="56123" y="332"/>
                  </a:lnTo>
                  <a:lnTo>
                    <a:pt x="55155" y="251"/>
                  </a:lnTo>
                  <a:lnTo>
                    <a:pt x="54187" y="181"/>
                  </a:lnTo>
                  <a:lnTo>
                    <a:pt x="53218" y="128"/>
                  </a:lnTo>
                  <a:lnTo>
                    <a:pt x="52267" y="82"/>
                  </a:lnTo>
                  <a:lnTo>
                    <a:pt x="51299" y="47"/>
                  </a:lnTo>
                  <a:lnTo>
                    <a:pt x="50331" y="17"/>
                  </a:lnTo>
                  <a:lnTo>
                    <a:pt x="49380" y="6"/>
                  </a:lnTo>
                  <a:lnTo>
                    <a:pt x="48429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56" name="Google Shape;2156;p34"/>
            <p:cNvSpPr/>
            <p:nvPr/>
          </p:nvSpPr>
          <p:spPr>
            <a:xfrm flipH="1">
              <a:off x="-2177214" y="1403840"/>
              <a:ext cx="999794" cy="924684"/>
            </a:xfrm>
            <a:custGeom>
              <a:avLst/>
              <a:gdLst/>
              <a:ahLst/>
              <a:cxnLst/>
              <a:rect l="l" t="t" r="r" b="b"/>
              <a:pathLst>
                <a:path w="94387" h="32278" extrusionOk="0">
                  <a:moveTo>
                    <a:pt x="41531" y="0"/>
                  </a:moveTo>
                  <a:lnTo>
                    <a:pt x="40701" y="6"/>
                  </a:lnTo>
                  <a:lnTo>
                    <a:pt x="39854" y="18"/>
                  </a:lnTo>
                  <a:lnTo>
                    <a:pt x="39007" y="41"/>
                  </a:lnTo>
                  <a:lnTo>
                    <a:pt x="38177" y="76"/>
                  </a:lnTo>
                  <a:lnTo>
                    <a:pt x="37347" y="128"/>
                  </a:lnTo>
                  <a:lnTo>
                    <a:pt x="36517" y="192"/>
                  </a:lnTo>
                  <a:lnTo>
                    <a:pt x="36119" y="227"/>
                  </a:lnTo>
                  <a:lnTo>
                    <a:pt x="35704" y="268"/>
                  </a:lnTo>
                  <a:lnTo>
                    <a:pt x="34546" y="397"/>
                  </a:lnTo>
                  <a:lnTo>
                    <a:pt x="33405" y="531"/>
                  </a:lnTo>
                  <a:lnTo>
                    <a:pt x="32246" y="682"/>
                  </a:lnTo>
                  <a:lnTo>
                    <a:pt x="31088" y="840"/>
                  </a:lnTo>
                  <a:lnTo>
                    <a:pt x="29947" y="1009"/>
                  </a:lnTo>
                  <a:lnTo>
                    <a:pt x="28806" y="1189"/>
                  </a:lnTo>
                  <a:lnTo>
                    <a:pt x="27647" y="1376"/>
                  </a:lnTo>
                  <a:lnTo>
                    <a:pt x="26506" y="1568"/>
                  </a:lnTo>
                  <a:lnTo>
                    <a:pt x="25365" y="1773"/>
                  </a:lnTo>
                  <a:lnTo>
                    <a:pt x="24224" y="1982"/>
                  </a:lnTo>
                  <a:lnTo>
                    <a:pt x="23083" y="2204"/>
                  </a:lnTo>
                  <a:lnTo>
                    <a:pt x="21942" y="2426"/>
                  </a:lnTo>
                  <a:lnTo>
                    <a:pt x="20818" y="2653"/>
                  </a:lnTo>
                  <a:lnTo>
                    <a:pt x="19677" y="2886"/>
                  </a:lnTo>
                  <a:lnTo>
                    <a:pt x="18553" y="3119"/>
                  </a:lnTo>
                  <a:lnTo>
                    <a:pt x="17429" y="3358"/>
                  </a:lnTo>
                  <a:lnTo>
                    <a:pt x="15181" y="3848"/>
                  </a:lnTo>
                  <a:lnTo>
                    <a:pt x="12951" y="4338"/>
                  </a:lnTo>
                  <a:lnTo>
                    <a:pt x="8559" y="5323"/>
                  </a:lnTo>
                  <a:lnTo>
                    <a:pt x="6381" y="5801"/>
                  </a:lnTo>
                  <a:lnTo>
                    <a:pt x="4237" y="6268"/>
                  </a:lnTo>
                  <a:lnTo>
                    <a:pt x="3165" y="6495"/>
                  </a:lnTo>
                  <a:lnTo>
                    <a:pt x="2110" y="6717"/>
                  </a:lnTo>
                  <a:lnTo>
                    <a:pt x="1055" y="6927"/>
                  </a:lnTo>
                  <a:lnTo>
                    <a:pt x="1" y="7137"/>
                  </a:lnTo>
                  <a:lnTo>
                    <a:pt x="744" y="7061"/>
                  </a:lnTo>
                  <a:lnTo>
                    <a:pt x="1488" y="6985"/>
                  </a:lnTo>
                  <a:lnTo>
                    <a:pt x="2231" y="6927"/>
                  </a:lnTo>
                  <a:lnTo>
                    <a:pt x="2975" y="6874"/>
                  </a:lnTo>
                  <a:lnTo>
                    <a:pt x="3718" y="6833"/>
                  </a:lnTo>
                  <a:lnTo>
                    <a:pt x="4461" y="6798"/>
                  </a:lnTo>
                  <a:lnTo>
                    <a:pt x="5205" y="6775"/>
                  </a:lnTo>
                  <a:lnTo>
                    <a:pt x="5948" y="6758"/>
                  </a:lnTo>
                  <a:lnTo>
                    <a:pt x="6692" y="6752"/>
                  </a:lnTo>
                  <a:lnTo>
                    <a:pt x="7435" y="6752"/>
                  </a:lnTo>
                  <a:lnTo>
                    <a:pt x="8162" y="6758"/>
                  </a:lnTo>
                  <a:lnTo>
                    <a:pt x="8905" y="6775"/>
                  </a:lnTo>
                  <a:lnTo>
                    <a:pt x="9648" y="6798"/>
                  </a:lnTo>
                  <a:lnTo>
                    <a:pt x="10392" y="6828"/>
                  </a:lnTo>
                  <a:lnTo>
                    <a:pt x="11118" y="6868"/>
                  </a:lnTo>
                  <a:lnTo>
                    <a:pt x="11862" y="6909"/>
                  </a:lnTo>
                  <a:lnTo>
                    <a:pt x="12588" y="6962"/>
                  </a:lnTo>
                  <a:lnTo>
                    <a:pt x="13314" y="7020"/>
                  </a:lnTo>
                  <a:lnTo>
                    <a:pt x="14057" y="7090"/>
                  </a:lnTo>
                  <a:lnTo>
                    <a:pt x="14766" y="7160"/>
                  </a:lnTo>
                  <a:lnTo>
                    <a:pt x="15492" y="7236"/>
                  </a:lnTo>
                  <a:lnTo>
                    <a:pt x="16219" y="7323"/>
                  </a:lnTo>
                  <a:lnTo>
                    <a:pt x="16928" y="7411"/>
                  </a:lnTo>
                  <a:lnTo>
                    <a:pt x="17654" y="7510"/>
                  </a:lnTo>
                  <a:lnTo>
                    <a:pt x="18363" y="7609"/>
                  </a:lnTo>
                  <a:lnTo>
                    <a:pt x="19071" y="7714"/>
                  </a:lnTo>
                  <a:lnTo>
                    <a:pt x="19763" y="7830"/>
                  </a:lnTo>
                  <a:lnTo>
                    <a:pt x="20472" y="7947"/>
                  </a:lnTo>
                  <a:lnTo>
                    <a:pt x="21164" y="8064"/>
                  </a:lnTo>
                  <a:lnTo>
                    <a:pt x="21855" y="8192"/>
                  </a:lnTo>
                  <a:lnTo>
                    <a:pt x="22547" y="8320"/>
                  </a:lnTo>
                  <a:lnTo>
                    <a:pt x="23221" y="8460"/>
                  </a:lnTo>
                  <a:lnTo>
                    <a:pt x="23895" y="8594"/>
                  </a:lnTo>
                  <a:lnTo>
                    <a:pt x="24570" y="8740"/>
                  </a:lnTo>
                  <a:lnTo>
                    <a:pt x="25244" y="8886"/>
                  </a:lnTo>
                  <a:lnTo>
                    <a:pt x="25901" y="9037"/>
                  </a:lnTo>
                  <a:lnTo>
                    <a:pt x="26558" y="9189"/>
                  </a:lnTo>
                  <a:lnTo>
                    <a:pt x="27198" y="9346"/>
                  </a:lnTo>
                  <a:lnTo>
                    <a:pt x="27837" y="9510"/>
                  </a:lnTo>
                  <a:lnTo>
                    <a:pt x="28477" y="9673"/>
                  </a:lnTo>
                  <a:lnTo>
                    <a:pt x="29739" y="10005"/>
                  </a:lnTo>
                  <a:lnTo>
                    <a:pt x="30967" y="10349"/>
                  </a:lnTo>
                  <a:lnTo>
                    <a:pt x="32160" y="10699"/>
                  </a:lnTo>
                  <a:lnTo>
                    <a:pt x="33336" y="11055"/>
                  </a:lnTo>
                  <a:lnTo>
                    <a:pt x="34477" y="11422"/>
                  </a:lnTo>
                  <a:lnTo>
                    <a:pt x="35583" y="11784"/>
                  </a:lnTo>
                  <a:lnTo>
                    <a:pt x="36638" y="12157"/>
                  </a:lnTo>
                  <a:lnTo>
                    <a:pt x="37675" y="12524"/>
                  </a:lnTo>
                  <a:lnTo>
                    <a:pt x="38678" y="12897"/>
                  </a:lnTo>
                  <a:lnTo>
                    <a:pt x="39629" y="13264"/>
                  </a:lnTo>
                  <a:lnTo>
                    <a:pt x="40545" y="13626"/>
                  </a:lnTo>
                  <a:lnTo>
                    <a:pt x="41427" y="13987"/>
                  </a:lnTo>
                  <a:lnTo>
                    <a:pt x="42413" y="14407"/>
                  </a:lnTo>
                  <a:lnTo>
                    <a:pt x="43381" y="14833"/>
                  </a:lnTo>
                  <a:lnTo>
                    <a:pt x="44332" y="15270"/>
                  </a:lnTo>
                  <a:lnTo>
                    <a:pt x="45266" y="15707"/>
                  </a:lnTo>
                  <a:lnTo>
                    <a:pt x="46182" y="16162"/>
                  </a:lnTo>
                  <a:lnTo>
                    <a:pt x="47064" y="16617"/>
                  </a:lnTo>
                  <a:lnTo>
                    <a:pt x="47946" y="17078"/>
                  </a:lnTo>
                  <a:lnTo>
                    <a:pt x="48793" y="17550"/>
                  </a:lnTo>
                  <a:lnTo>
                    <a:pt x="49605" y="18022"/>
                  </a:lnTo>
                  <a:lnTo>
                    <a:pt x="50418" y="18506"/>
                  </a:lnTo>
                  <a:lnTo>
                    <a:pt x="51179" y="18990"/>
                  </a:lnTo>
                  <a:lnTo>
                    <a:pt x="51940" y="19486"/>
                  </a:lnTo>
                  <a:lnTo>
                    <a:pt x="52648" y="19981"/>
                  </a:lnTo>
                  <a:lnTo>
                    <a:pt x="53340" y="20483"/>
                  </a:lnTo>
                  <a:lnTo>
                    <a:pt x="54014" y="20990"/>
                  </a:lnTo>
                  <a:lnTo>
                    <a:pt x="54637" y="21497"/>
                  </a:lnTo>
                  <a:lnTo>
                    <a:pt x="55242" y="22010"/>
                  </a:lnTo>
                  <a:lnTo>
                    <a:pt x="55812" y="22529"/>
                  </a:lnTo>
                  <a:lnTo>
                    <a:pt x="56348" y="23054"/>
                  </a:lnTo>
                  <a:lnTo>
                    <a:pt x="56850" y="23573"/>
                  </a:lnTo>
                  <a:lnTo>
                    <a:pt x="57317" y="24103"/>
                  </a:lnTo>
                  <a:lnTo>
                    <a:pt x="57749" y="24634"/>
                  </a:lnTo>
                  <a:lnTo>
                    <a:pt x="58147" y="25165"/>
                  </a:lnTo>
                  <a:lnTo>
                    <a:pt x="58510" y="25701"/>
                  </a:lnTo>
                  <a:lnTo>
                    <a:pt x="58821" y="26237"/>
                  </a:lnTo>
                  <a:lnTo>
                    <a:pt x="59098" y="26774"/>
                  </a:lnTo>
                  <a:lnTo>
                    <a:pt x="59340" y="27316"/>
                  </a:lnTo>
                  <a:lnTo>
                    <a:pt x="59443" y="27584"/>
                  </a:lnTo>
                  <a:lnTo>
                    <a:pt x="59530" y="27852"/>
                  </a:lnTo>
                  <a:lnTo>
                    <a:pt x="59616" y="28126"/>
                  </a:lnTo>
                  <a:lnTo>
                    <a:pt x="59685" y="28395"/>
                  </a:lnTo>
                  <a:lnTo>
                    <a:pt x="59737" y="28669"/>
                  </a:lnTo>
                  <a:lnTo>
                    <a:pt x="59789" y="28937"/>
                  </a:lnTo>
                  <a:lnTo>
                    <a:pt x="59824" y="29211"/>
                  </a:lnTo>
                  <a:lnTo>
                    <a:pt x="59858" y="29479"/>
                  </a:lnTo>
                  <a:lnTo>
                    <a:pt x="59876" y="29747"/>
                  </a:lnTo>
                  <a:lnTo>
                    <a:pt x="59876" y="30021"/>
                  </a:lnTo>
                  <a:lnTo>
                    <a:pt x="59858" y="30301"/>
                  </a:lnTo>
                  <a:lnTo>
                    <a:pt x="59841" y="30581"/>
                  </a:lnTo>
                  <a:lnTo>
                    <a:pt x="59806" y="30867"/>
                  </a:lnTo>
                  <a:lnTo>
                    <a:pt x="59737" y="31153"/>
                  </a:lnTo>
                  <a:lnTo>
                    <a:pt x="59668" y="31438"/>
                  </a:lnTo>
                  <a:lnTo>
                    <a:pt x="59582" y="31718"/>
                  </a:lnTo>
                  <a:lnTo>
                    <a:pt x="59478" y="32004"/>
                  </a:lnTo>
                  <a:lnTo>
                    <a:pt x="59357" y="32278"/>
                  </a:lnTo>
                  <a:lnTo>
                    <a:pt x="80744" y="28086"/>
                  </a:lnTo>
                  <a:lnTo>
                    <a:pt x="81315" y="27975"/>
                  </a:lnTo>
                  <a:lnTo>
                    <a:pt x="81903" y="27870"/>
                  </a:lnTo>
                  <a:lnTo>
                    <a:pt x="83061" y="27666"/>
                  </a:lnTo>
                  <a:lnTo>
                    <a:pt x="84237" y="27468"/>
                  </a:lnTo>
                  <a:lnTo>
                    <a:pt x="85395" y="27275"/>
                  </a:lnTo>
                  <a:lnTo>
                    <a:pt x="86537" y="27089"/>
                  </a:lnTo>
                  <a:lnTo>
                    <a:pt x="87626" y="26890"/>
                  </a:lnTo>
                  <a:lnTo>
                    <a:pt x="88162" y="26791"/>
                  </a:lnTo>
                  <a:lnTo>
                    <a:pt x="88698" y="26686"/>
                  </a:lnTo>
                  <a:lnTo>
                    <a:pt x="89199" y="26581"/>
                  </a:lnTo>
                  <a:lnTo>
                    <a:pt x="89701" y="26476"/>
                  </a:lnTo>
                  <a:lnTo>
                    <a:pt x="90167" y="26360"/>
                  </a:lnTo>
                  <a:lnTo>
                    <a:pt x="90634" y="26243"/>
                  </a:lnTo>
                  <a:lnTo>
                    <a:pt x="91067" y="26121"/>
                  </a:lnTo>
                  <a:lnTo>
                    <a:pt x="91499" y="25998"/>
                  </a:lnTo>
                  <a:lnTo>
                    <a:pt x="91896" y="25864"/>
                  </a:lnTo>
                  <a:lnTo>
                    <a:pt x="92260" y="25724"/>
                  </a:lnTo>
                  <a:lnTo>
                    <a:pt x="92605" y="25579"/>
                  </a:lnTo>
                  <a:lnTo>
                    <a:pt x="92917" y="25427"/>
                  </a:lnTo>
                  <a:lnTo>
                    <a:pt x="93211" y="25264"/>
                  </a:lnTo>
                  <a:lnTo>
                    <a:pt x="93470" y="25095"/>
                  </a:lnTo>
                  <a:lnTo>
                    <a:pt x="93712" y="24914"/>
                  </a:lnTo>
                  <a:lnTo>
                    <a:pt x="93902" y="24727"/>
                  </a:lnTo>
                  <a:lnTo>
                    <a:pt x="93989" y="24634"/>
                  </a:lnTo>
                  <a:lnTo>
                    <a:pt x="94058" y="24529"/>
                  </a:lnTo>
                  <a:lnTo>
                    <a:pt x="94127" y="24430"/>
                  </a:lnTo>
                  <a:lnTo>
                    <a:pt x="94196" y="24325"/>
                  </a:lnTo>
                  <a:lnTo>
                    <a:pt x="94248" y="24214"/>
                  </a:lnTo>
                  <a:lnTo>
                    <a:pt x="94282" y="24103"/>
                  </a:lnTo>
                  <a:lnTo>
                    <a:pt x="94317" y="23993"/>
                  </a:lnTo>
                  <a:lnTo>
                    <a:pt x="94334" y="23876"/>
                  </a:lnTo>
                  <a:lnTo>
                    <a:pt x="94369" y="23497"/>
                  </a:lnTo>
                  <a:lnTo>
                    <a:pt x="94386" y="23118"/>
                  </a:lnTo>
                  <a:lnTo>
                    <a:pt x="94386" y="22739"/>
                  </a:lnTo>
                  <a:lnTo>
                    <a:pt x="94352" y="22360"/>
                  </a:lnTo>
                  <a:lnTo>
                    <a:pt x="94300" y="21981"/>
                  </a:lnTo>
                  <a:lnTo>
                    <a:pt x="94231" y="21596"/>
                  </a:lnTo>
                  <a:lnTo>
                    <a:pt x="94127" y="21217"/>
                  </a:lnTo>
                  <a:lnTo>
                    <a:pt x="94006" y="20833"/>
                  </a:lnTo>
                  <a:lnTo>
                    <a:pt x="93868" y="20454"/>
                  </a:lnTo>
                  <a:lnTo>
                    <a:pt x="93712" y="20069"/>
                  </a:lnTo>
                  <a:lnTo>
                    <a:pt x="93539" y="19690"/>
                  </a:lnTo>
                  <a:lnTo>
                    <a:pt x="93332" y="19305"/>
                  </a:lnTo>
                  <a:lnTo>
                    <a:pt x="93107" y="18926"/>
                  </a:lnTo>
                  <a:lnTo>
                    <a:pt x="92865" y="18541"/>
                  </a:lnTo>
                  <a:lnTo>
                    <a:pt x="92605" y="18162"/>
                  </a:lnTo>
                  <a:lnTo>
                    <a:pt x="92329" y="17777"/>
                  </a:lnTo>
                  <a:lnTo>
                    <a:pt x="92035" y="17398"/>
                  </a:lnTo>
                  <a:lnTo>
                    <a:pt x="91706" y="17019"/>
                  </a:lnTo>
                  <a:lnTo>
                    <a:pt x="91378" y="16646"/>
                  </a:lnTo>
                  <a:lnTo>
                    <a:pt x="91015" y="16267"/>
                  </a:lnTo>
                  <a:lnTo>
                    <a:pt x="90652" y="15894"/>
                  </a:lnTo>
                  <a:lnTo>
                    <a:pt x="90254" y="15515"/>
                  </a:lnTo>
                  <a:lnTo>
                    <a:pt x="89856" y="15142"/>
                  </a:lnTo>
                  <a:lnTo>
                    <a:pt x="89424" y="14775"/>
                  </a:lnTo>
                  <a:lnTo>
                    <a:pt x="88974" y="14401"/>
                  </a:lnTo>
                  <a:lnTo>
                    <a:pt x="88525" y="14034"/>
                  </a:lnTo>
                  <a:lnTo>
                    <a:pt x="88041" y="13667"/>
                  </a:lnTo>
                  <a:lnTo>
                    <a:pt x="87557" y="13305"/>
                  </a:lnTo>
                  <a:lnTo>
                    <a:pt x="87038" y="12944"/>
                  </a:lnTo>
                  <a:lnTo>
                    <a:pt x="86519" y="12582"/>
                  </a:lnTo>
                  <a:lnTo>
                    <a:pt x="85983" y="12227"/>
                  </a:lnTo>
                  <a:lnTo>
                    <a:pt x="85430" y="11871"/>
                  </a:lnTo>
                  <a:lnTo>
                    <a:pt x="84859" y="11521"/>
                  </a:lnTo>
                  <a:lnTo>
                    <a:pt x="84272" y="11171"/>
                  </a:lnTo>
                  <a:lnTo>
                    <a:pt x="83666" y="10822"/>
                  </a:lnTo>
                  <a:lnTo>
                    <a:pt x="83061" y="10483"/>
                  </a:lnTo>
                  <a:lnTo>
                    <a:pt x="82439" y="10139"/>
                  </a:lnTo>
                  <a:lnTo>
                    <a:pt x="81799" y="9801"/>
                  </a:lnTo>
                  <a:lnTo>
                    <a:pt x="81142" y="9469"/>
                  </a:lnTo>
                  <a:lnTo>
                    <a:pt x="80468" y="9136"/>
                  </a:lnTo>
                  <a:lnTo>
                    <a:pt x="79794" y="8810"/>
                  </a:lnTo>
                  <a:lnTo>
                    <a:pt x="79102" y="8489"/>
                  </a:lnTo>
                  <a:lnTo>
                    <a:pt x="78393" y="8169"/>
                  </a:lnTo>
                  <a:lnTo>
                    <a:pt x="77684" y="7854"/>
                  </a:lnTo>
                  <a:lnTo>
                    <a:pt x="76958" y="7539"/>
                  </a:lnTo>
                  <a:lnTo>
                    <a:pt x="76215" y="7230"/>
                  </a:lnTo>
                  <a:lnTo>
                    <a:pt x="75471" y="6927"/>
                  </a:lnTo>
                  <a:lnTo>
                    <a:pt x="74710" y="6629"/>
                  </a:lnTo>
                  <a:lnTo>
                    <a:pt x="73932" y="6338"/>
                  </a:lnTo>
                  <a:lnTo>
                    <a:pt x="73154" y="6046"/>
                  </a:lnTo>
                  <a:lnTo>
                    <a:pt x="72359" y="5761"/>
                  </a:lnTo>
                  <a:lnTo>
                    <a:pt x="71546" y="5481"/>
                  </a:lnTo>
                  <a:lnTo>
                    <a:pt x="70734" y="5201"/>
                  </a:lnTo>
                  <a:lnTo>
                    <a:pt x="69921" y="4933"/>
                  </a:lnTo>
                  <a:lnTo>
                    <a:pt x="69091" y="4664"/>
                  </a:lnTo>
                  <a:lnTo>
                    <a:pt x="68244" y="4408"/>
                  </a:lnTo>
                  <a:lnTo>
                    <a:pt x="67397" y="4151"/>
                  </a:lnTo>
                  <a:lnTo>
                    <a:pt x="66532" y="3901"/>
                  </a:lnTo>
                  <a:lnTo>
                    <a:pt x="65668" y="3662"/>
                  </a:lnTo>
                  <a:lnTo>
                    <a:pt x="64803" y="3423"/>
                  </a:lnTo>
                  <a:lnTo>
                    <a:pt x="63921" y="3189"/>
                  </a:lnTo>
                  <a:lnTo>
                    <a:pt x="63022" y="2962"/>
                  </a:lnTo>
                  <a:lnTo>
                    <a:pt x="62123" y="2740"/>
                  </a:lnTo>
                  <a:lnTo>
                    <a:pt x="61224" y="2531"/>
                  </a:lnTo>
                  <a:lnTo>
                    <a:pt x="60567" y="2373"/>
                  </a:lnTo>
                  <a:lnTo>
                    <a:pt x="59876" y="2221"/>
                  </a:lnTo>
                  <a:lnTo>
                    <a:pt x="59184" y="2076"/>
                  </a:lnTo>
                  <a:lnTo>
                    <a:pt x="58475" y="1924"/>
                  </a:lnTo>
                  <a:lnTo>
                    <a:pt x="57749" y="1778"/>
                  </a:lnTo>
                  <a:lnTo>
                    <a:pt x="57005" y="1638"/>
                  </a:lnTo>
                  <a:lnTo>
                    <a:pt x="56262" y="1493"/>
                  </a:lnTo>
                  <a:lnTo>
                    <a:pt x="55501" y="1359"/>
                  </a:lnTo>
                  <a:lnTo>
                    <a:pt x="54723" y="1224"/>
                  </a:lnTo>
                  <a:lnTo>
                    <a:pt x="53945" y="1096"/>
                  </a:lnTo>
                  <a:lnTo>
                    <a:pt x="53167" y="974"/>
                  </a:lnTo>
                  <a:lnTo>
                    <a:pt x="52354" y="857"/>
                  </a:lnTo>
                  <a:lnTo>
                    <a:pt x="51559" y="746"/>
                  </a:lnTo>
                  <a:lnTo>
                    <a:pt x="50747" y="641"/>
                  </a:lnTo>
                  <a:lnTo>
                    <a:pt x="49917" y="542"/>
                  </a:lnTo>
                  <a:lnTo>
                    <a:pt x="49104" y="449"/>
                  </a:lnTo>
                  <a:lnTo>
                    <a:pt x="48274" y="362"/>
                  </a:lnTo>
                  <a:lnTo>
                    <a:pt x="47427" y="286"/>
                  </a:lnTo>
                  <a:lnTo>
                    <a:pt x="46597" y="216"/>
                  </a:lnTo>
                  <a:lnTo>
                    <a:pt x="45750" y="157"/>
                  </a:lnTo>
                  <a:lnTo>
                    <a:pt x="44920" y="105"/>
                  </a:lnTo>
                  <a:lnTo>
                    <a:pt x="44073" y="64"/>
                  </a:lnTo>
                  <a:lnTo>
                    <a:pt x="43225" y="35"/>
                  </a:lnTo>
                  <a:lnTo>
                    <a:pt x="42378" y="12"/>
                  </a:lnTo>
                  <a:lnTo>
                    <a:pt x="41531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57" name="Google Shape;2157;p34"/>
            <p:cNvSpPr/>
            <p:nvPr/>
          </p:nvSpPr>
          <p:spPr>
            <a:xfrm flipH="1">
              <a:off x="-2691874" y="2129692"/>
              <a:ext cx="884601" cy="1045462"/>
            </a:xfrm>
            <a:custGeom>
              <a:avLst/>
              <a:gdLst/>
              <a:ahLst/>
              <a:cxnLst/>
              <a:rect l="l" t="t" r="r" b="b"/>
              <a:pathLst>
                <a:path w="83512" h="36494" extrusionOk="0">
                  <a:moveTo>
                    <a:pt x="35272" y="1"/>
                  </a:moveTo>
                  <a:lnTo>
                    <a:pt x="34805" y="7"/>
                  </a:lnTo>
                  <a:lnTo>
                    <a:pt x="34304" y="24"/>
                  </a:lnTo>
                  <a:lnTo>
                    <a:pt x="33803" y="59"/>
                  </a:lnTo>
                  <a:lnTo>
                    <a:pt x="33284" y="100"/>
                  </a:lnTo>
                  <a:lnTo>
                    <a:pt x="32748" y="152"/>
                  </a:lnTo>
                  <a:lnTo>
                    <a:pt x="32212" y="216"/>
                  </a:lnTo>
                  <a:lnTo>
                    <a:pt x="31659" y="286"/>
                  </a:lnTo>
                  <a:lnTo>
                    <a:pt x="31088" y="368"/>
                  </a:lnTo>
                  <a:lnTo>
                    <a:pt x="30518" y="461"/>
                  </a:lnTo>
                  <a:lnTo>
                    <a:pt x="29947" y="555"/>
                  </a:lnTo>
                  <a:lnTo>
                    <a:pt x="29376" y="660"/>
                  </a:lnTo>
                  <a:lnTo>
                    <a:pt x="28789" y="765"/>
                  </a:lnTo>
                  <a:lnTo>
                    <a:pt x="28201" y="881"/>
                  </a:lnTo>
                  <a:lnTo>
                    <a:pt x="27613" y="998"/>
                  </a:lnTo>
                  <a:lnTo>
                    <a:pt x="26437" y="1243"/>
                  </a:lnTo>
                  <a:lnTo>
                    <a:pt x="25279" y="1499"/>
                  </a:lnTo>
                  <a:lnTo>
                    <a:pt x="24120" y="1762"/>
                  </a:lnTo>
                  <a:lnTo>
                    <a:pt x="21907" y="2275"/>
                  </a:lnTo>
                  <a:lnTo>
                    <a:pt x="20870" y="2519"/>
                  </a:lnTo>
                  <a:lnTo>
                    <a:pt x="19867" y="2747"/>
                  </a:lnTo>
                  <a:lnTo>
                    <a:pt x="18951" y="2951"/>
                  </a:lnTo>
                  <a:lnTo>
                    <a:pt x="18086" y="3126"/>
                  </a:lnTo>
                  <a:lnTo>
                    <a:pt x="1" y="6671"/>
                  </a:lnTo>
                  <a:lnTo>
                    <a:pt x="814" y="6764"/>
                  </a:lnTo>
                  <a:lnTo>
                    <a:pt x="1626" y="6863"/>
                  </a:lnTo>
                  <a:lnTo>
                    <a:pt x="2439" y="6968"/>
                  </a:lnTo>
                  <a:lnTo>
                    <a:pt x="3234" y="7079"/>
                  </a:lnTo>
                  <a:lnTo>
                    <a:pt x="4029" y="7190"/>
                  </a:lnTo>
                  <a:lnTo>
                    <a:pt x="4825" y="7312"/>
                  </a:lnTo>
                  <a:lnTo>
                    <a:pt x="5603" y="7435"/>
                  </a:lnTo>
                  <a:lnTo>
                    <a:pt x="6381" y="7563"/>
                  </a:lnTo>
                  <a:lnTo>
                    <a:pt x="7159" y="7697"/>
                  </a:lnTo>
                  <a:lnTo>
                    <a:pt x="7920" y="7831"/>
                  </a:lnTo>
                  <a:lnTo>
                    <a:pt x="8680" y="7977"/>
                  </a:lnTo>
                  <a:lnTo>
                    <a:pt x="9424" y="8123"/>
                  </a:lnTo>
                  <a:lnTo>
                    <a:pt x="10167" y="8268"/>
                  </a:lnTo>
                  <a:lnTo>
                    <a:pt x="10911" y="8426"/>
                  </a:lnTo>
                  <a:lnTo>
                    <a:pt x="11637" y="8583"/>
                  </a:lnTo>
                  <a:lnTo>
                    <a:pt x="12363" y="8746"/>
                  </a:lnTo>
                  <a:lnTo>
                    <a:pt x="13089" y="8910"/>
                  </a:lnTo>
                  <a:lnTo>
                    <a:pt x="13798" y="9085"/>
                  </a:lnTo>
                  <a:lnTo>
                    <a:pt x="14507" y="9254"/>
                  </a:lnTo>
                  <a:lnTo>
                    <a:pt x="15199" y="9434"/>
                  </a:lnTo>
                  <a:lnTo>
                    <a:pt x="15890" y="9615"/>
                  </a:lnTo>
                  <a:lnTo>
                    <a:pt x="16582" y="9802"/>
                  </a:lnTo>
                  <a:lnTo>
                    <a:pt x="17256" y="9988"/>
                  </a:lnTo>
                  <a:lnTo>
                    <a:pt x="17931" y="10175"/>
                  </a:lnTo>
                  <a:lnTo>
                    <a:pt x="18605" y="10373"/>
                  </a:lnTo>
                  <a:lnTo>
                    <a:pt x="19262" y="10571"/>
                  </a:lnTo>
                  <a:lnTo>
                    <a:pt x="19902" y="10770"/>
                  </a:lnTo>
                  <a:lnTo>
                    <a:pt x="20559" y="10974"/>
                  </a:lnTo>
                  <a:lnTo>
                    <a:pt x="21198" y="11178"/>
                  </a:lnTo>
                  <a:lnTo>
                    <a:pt x="21821" y="11388"/>
                  </a:lnTo>
                  <a:lnTo>
                    <a:pt x="23066" y="11813"/>
                  </a:lnTo>
                  <a:lnTo>
                    <a:pt x="24276" y="12251"/>
                  </a:lnTo>
                  <a:lnTo>
                    <a:pt x="25469" y="12694"/>
                  </a:lnTo>
                  <a:lnTo>
                    <a:pt x="26627" y="13149"/>
                  </a:lnTo>
                  <a:lnTo>
                    <a:pt x="27751" y="13609"/>
                  </a:lnTo>
                  <a:lnTo>
                    <a:pt x="28858" y="14076"/>
                  </a:lnTo>
                  <a:lnTo>
                    <a:pt x="29930" y="14554"/>
                  </a:lnTo>
                  <a:lnTo>
                    <a:pt x="30984" y="15032"/>
                  </a:lnTo>
                  <a:lnTo>
                    <a:pt x="31987" y="15522"/>
                  </a:lnTo>
                  <a:lnTo>
                    <a:pt x="32973" y="16011"/>
                  </a:lnTo>
                  <a:lnTo>
                    <a:pt x="33941" y="16507"/>
                  </a:lnTo>
                  <a:lnTo>
                    <a:pt x="34857" y="17002"/>
                  </a:lnTo>
                  <a:lnTo>
                    <a:pt x="35756" y="17504"/>
                  </a:lnTo>
                  <a:lnTo>
                    <a:pt x="36621" y="18011"/>
                  </a:lnTo>
                  <a:lnTo>
                    <a:pt x="37468" y="18513"/>
                  </a:lnTo>
                  <a:lnTo>
                    <a:pt x="38263" y="19014"/>
                  </a:lnTo>
                  <a:lnTo>
                    <a:pt x="39041" y="19521"/>
                  </a:lnTo>
                  <a:lnTo>
                    <a:pt x="39629" y="19912"/>
                  </a:lnTo>
                  <a:lnTo>
                    <a:pt x="40217" y="20326"/>
                  </a:lnTo>
                  <a:lnTo>
                    <a:pt x="40822" y="20763"/>
                  </a:lnTo>
                  <a:lnTo>
                    <a:pt x="41445" y="21218"/>
                  </a:lnTo>
                  <a:lnTo>
                    <a:pt x="42067" y="21690"/>
                  </a:lnTo>
                  <a:lnTo>
                    <a:pt x="42672" y="22180"/>
                  </a:lnTo>
                  <a:lnTo>
                    <a:pt x="43277" y="22687"/>
                  </a:lnTo>
                  <a:lnTo>
                    <a:pt x="43883" y="23206"/>
                  </a:lnTo>
                  <a:lnTo>
                    <a:pt x="44470" y="23737"/>
                  </a:lnTo>
                  <a:lnTo>
                    <a:pt x="45024" y="24279"/>
                  </a:lnTo>
                  <a:lnTo>
                    <a:pt x="45560" y="24827"/>
                  </a:lnTo>
                  <a:lnTo>
                    <a:pt x="46078" y="25381"/>
                  </a:lnTo>
                  <a:lnTo>
                    <a:pt x="46545" y="25947"/>
                  </a:lnTo>
                  <a:lnTo>
                    <a:pt x="46978" y="26512"/>
                  </a:lnTo>
                  <a:lnTo>
                    <a:pt x="47185" y="26798"/>
                  </a:lnTo>
                  <a:lnTo>
                    <a:pt x="47375" y="27083"/>
                  </a:lnTo>
                  <a:lnTo>
                    <a:pt x="47565" y="27369"/>
                  </a:lnTo>
                  <a:lnTo>
                    <a:pt x="47738" y="27655"/>
                  </a:lnTo>
                  <a:lnTo>
                    <a:pt x="47894" y="27941"/>
                  </a:lnTo>
                  <a:lnTo>
                    <a:pt x="48032" y="28226"/>
                  </a:lnTo>
                  <a:lnTo>
                    <a:pt x="48171" y="28512"/>
                  </a:lnTo>
                  <a:lnTo>
                    <a:pt x="48274" y="28798"/>
                  </a:lnTo>
                  <a:lnTo>
                    <a:pt x="48378" y="29078"/>
                  </a:lnTo>
                  <a:lnTo>
                    <a:pt x="48464" y="29363"/>
                  </a:lnTo>
                  <a:lnTo>
                    <a:pt x="48534" y="29643"/>
                  </a:lnTo>
                  <a:lnTo>
                    <a:pt x="48585" y="29923"/>
                  </a:lnTo>
                  <a:lnTo>
                    <a:pt x="48620" y="30203"/>
                  </a:lnTo>
                  <a:lnTo>
                    <a:pt x="48637" y="30477"/>
                  </a:lnTo>
                  <a:lnTo>
                    <a:pt x="48655" y="30751"/>
                  </a:lnTo>
                  <a:lnTo>
                    <a:pt x="48637" y="31025"/>
                  </a:lnTo>
                  <a:lnTo>
                    <a:pt x="48585" y="31299"/>
                  </a:lnTo>
                  <a:lnTo>
                    <a:pt x="48534" y="31561"/>
                  </a:lnTo>
                  <a:lnTo>
                    <a:pt x="48464" y="31830"/>
                  </a:lnTo>
                  <a:lnTo>
                    <a:pt x="48361" y="32092"/>
                  </a:lnTo>
                  <a:lnTo>
                    <a:pt x="48240" y="32348"/>
                  </a:lnTo>
                  <a:lnTo>
                    <a:pt x="48101" y="32605"/>
                  </a:lnTo>
                  <a:lnTo>
                    <a:pt x="47946" y="32856"/>
                  </a:lnTo>
                  <a:lnTo>
                    <a:pt x="47756" y="33106"/>
                  </a:lnTo>
                  <a:lnTo>
                    <a:pt x="47548" y="33351"/>
                  </a:lnTo>
                  <a:lnTo>
                    <a:pt x="47306" y="33590"/>
                  </a:lnTo>
                  <a:lnTo>
                    <a:pt x="47047" y="33829"/>
                  </a:lnTo>
                  <a:lnTo>
                    <a:pt x="46770" y="34063"/>
                  </a:lnTo>
                  <a:lnTo>
                    <a:pt x="46459" y="34290"/>
                  </a:lnTo>
                  <a:lnTo>
                    <a:pt x="46113" y="34512"/>
                  </a:lnTo>
                  <a:lnTo>
                    <a:pt x="45750" y="34727"/>
                  </a:lnTo>
                  <a:lnTo>
                    <a:pt x="45370" y="34943"/>
                  </a:lnTo>
                  <a:lnTo>
                    <a:pt x="44955" y="35147"/>
                  </a:lnTo>
                  <a:lnTo>
                    <a:pt x="44505" y="35351"/>
                  </a:lnTo>
                  <a:lnTo>
                    <a:pt x="44021" y="35549"/>
                  </a:lnTo>
                  <a:lnTo>
                    <a:pt x="43520" y="35736"/>
                  </a:lnTo>
                  <a:lnTo>
                    <a:pt x="43208" y="35847"/>
                  </a:lnTo>
                  <a:lnTo>
                    <a:pt x="42897" y="35952"/>
                  </a:lnTo>
                  <a:lnTo>
                    <a:pt x="42551" y="36051"/>
                  </a:lnTo>
                  <a:lnTo>
                    <a:pt x="42206" y="36150"/>
                  </a:lnTo>
                  <a:lnTo>
                    <a:pt x="41860" y="36243"/>
                  </a:lnTo>
                  <a:lnTo>
                    <a:pt x="41497" y="36336"/>
                  </a:lnTo>
                  <a:lnTo>
                    <a:pt x="41116" y="36418"/>
                  </a:lnTo>
                  <a:lnTo>
                    <a:pt x="40753" y="36494"/>
                  </a:lnTo>
                  <a:lnTo>
                    <a:pt x="62936" y="32150"/>
                  </a:lnTo>
                  <a:lnTo>
                    <a:pt x="63956" y="31952"/>
                  </a:lnTo>
                  <a:lnTo>
                    <a:pt x="65011" y="31760"/>
                  </a:lnTo>
                  <a:lnTo>
                    <a:pt x="67241" y="31369"/>
                  </a:lnTo>
                  <a:lnTo>
                    <a:pt x="68382" y="31171"/>
                  </a:lnTo>
                  <a:lnTo>
                    <a:pt x="69524" y="30967"/>
                  </a:lnTo>
                  <a:lnTo>
                    <a:pt x="70665" y="30757"/>
                  </a:lnTo>
                  <a:lnTo>
                    <a:pt x="71806" y="30535"/>
                  </a:lnTo>
                  <a:lnTo>
                    <a:pt x="72930" y="30314"/>
                  </a:lnTo>
                  <a:lnTo>
                    <a:pt x="73483" y="30191"/>
                  </a:lnTo>
                  <a:lnTo>
                    <a:pt x="74019" y="30075"/>
                  </a:lnTo>
                  <a:lnTo>
                    <a:pt x="74555" y="29952"/>
                  </a:lnTo>
                  <a:lnTo>
                    <a:pt x="75074" y="29830"/>
                  </a:lnTo>
                  <a:lnTo>
                    <a:pt x="75575" y="29696"/>
                  </a:lnTo>
                  <a:lnTo>
                    <a:pt x="76076" y="29567"/>
                  </a:lnTo>
                  <a:lnTo>
                    <a:pt x="76561" y="29433"/>
                  </a:lnTo>
                  <a:lnTo>
                    <a:pt x="77027" y="29293"/>
                  </a:lnTo>
                  <a:lnTo>
                    <a:pt x="77477" y="29153"/>
                  </a:lnTo>
                  <a:lnTo>
                    <a:pt x="77909" y="29002"/>
                  </a:lnTo>
                  <a:lnTo>
                    <a:pt x="78324" y="28856"/>
                  </a:lnTo>
                  <a:lnTo>
                    <a:pt x="78704" y="28699"/>
                  </a:lnTo>
                  <a:lnTo>
                    <a:pt x="79085" y="28541"/>
                  </a:lnTo>
                  <a:lnTo>
                    <a:pt x="79431" y="28378"/>
                  </a:lnTo>
                  <a:lnTo>
                    <a:pt x="79707" y="28232"/>
                  </a:lnTo>
                  <a:lnTo>
                    <a:pt x="79984" y="28092"/>
                  </a:lnTo>
                  <a:lnTo>
                    <a:pt x="80243" y="27941"/>
                  </a:lnTo>
                  <a:lnTo>
                    <a:pt x="80503" y="27795"/>
                  </a:lnTo>
                  <a:lnTo>
                    <a:pt x="80745" y="27643"/>
                  </a:lnTo>
                  <a:lnTo>
                    <a:pt x="80969" y="27492"/>
                  </a:lnTo>
                  <a:lnTo>
                    <a:pt x="81194" y="27340"/>
                  </a:lnTo>
                  <a:lnTo>
                    <a:pt x="81402" y="27188"/>
                  </a:lnTo>
                  <a:lnTo>
                    <a:pt x="81592" y="27031"/>
                  </a:lnTo>
                  <a:lnTo>
                    <a:pt x="81782" y="26874"/>
                  </a:lnTo>
                  <a:lnTo>
                    <a:pt x="81955" y="26710"/>
                  </a:lnTo>
                  <a:lnTo>
                    <a:pt x="82128" y="26553"/>
                  </a:lnTo>
                  <a:lnTo>
                    <a:pt x="82283" y="26390"/>
                  </a:lnTo>
                  <a:lnTo>
                    <a:pt x="82422" y="26226"/>
                  </a:lnTo>
                  <a:lnTo>
                    <a:pt x="82560" y="26063"/>
                  </a:lnTo>
                  <a:lnTo>
                    <a:pt x="82681" y="25894"/>
                  </a:lnTo>
                  <a:lnTo>
                    <a:pt x="82906" y="25562"/>
                  </a:lnTo>
                  <a:lnTo>
                    <a:pt x="83096" y="25218"/>
                  </a:lnTo>
                  <a:lnTo>
                    <a:pt x="83252" y="24874"/>
                  </a:lnTo>
                  <a:lnTo>
                    <a:pt x="83373" y="24524"/>
                  </a:lnTo>
                  <a:lnTo>
                    <a:pt x="83442" y="24168"/>
                  </a:lnTo>
                  <a:lnTo>
                    <a:pt x="83494" y="23813"/>
                  </a:lnTo>
                  <a:lnTo>
                    <a:pt x="83511" y="23451"/>
                  </a:lnTo>
                  <a:lnTo>
                    <a:pt x="83494" y="23084"/>
                  </a:lnTo>
                  <a:lnTo>
                    <a:pt x="83442" y="22716"/>
                  </a:lnTo>
                  <a:lnTo>
                    <a:pt x="83355" y="22349"/>
                  </a:lnTo>
                  <a:lnTo>
                    <a:pt x="83252" y="21976"/>
                  </a:lnTo>
                  <a:lnTo>
                    <a:pt x="83113" y="21597"/>
                  </a:lnTo>
                  <a:lnTo>
                    <a:pt x="82940" y="21224"/>
                  </a:lnTo>
                  <a:lnTo>
                    <a:pt x="82750" y="20839"/>
                  </a:lnTo>
                  <a:lnTo>
                    <a:pt x="82526" y="20460"/>
                  </a:lnTo>
                  <a:lnTo>
                    <a:pt x="82283" y="20081"/>
                  </a:lnTo>
                  <a:lnTo>
                    <a:pt x="82007" y="19696"/>
                  </a:lnTo>
                  <a:lnTo>
                    <a:pt x="81730" y="19311"/>
                  </a:lnTo>
                  <a:lnTo>
                    <a:pt x="81402" y="18927"/>
                  </a:lnTo>
                  <a:lnTo>
                    <a:pt x="81073" y="18542"/>
                  </a:lnTo>
                  <a:lnTo>
                    <a:pt x="80710" y="18157"/>
                  </a:lnTo>
                  <a:lnTo>
                    <a:pt x="80330" y="17772"/>
                  </a:lnTo>
                  <a:lnTo>
                    <a:pt x="79932" y="17393"/>
                  </a:lnTo>
                  <a:lnTo>
                    <a:pt x="79517" y="17008"/>
                  </a:lnTo>
                  <a:lnTo>
                    <a:pt x="79085" y="16629"/>
                  </a:lnTo>
                  <a:lnTo>
                    <a:pt x="78635" y="16245"/>
                  </a:lnTo>
                  <a:lnTo>
                    <a:pt x="78168" y="15866"/>
                  </a:lnTo>
                  <a:lnTo>
                    <a:pt x="77702" y="15492"/>
                  </a:lnTo>
                  <a:lnTo>
                    <a:pt x="77200" y="15119"/>
                  </a:lnTo>
                  <a:lnTo>
                    <a:pt x="76699" y="14746"/>
                  </a:lnTo>
                  <a:lnTo>
                    <a:pt x="76180" y="14373"/>
                  </a:lnTo>
                  <a:lnTo>
                    <a:pt x="75644" y="14006"/>
                  </a:lnTo>
                  <a:lnTo>
                    <a:pt x="75108" y="13644"/>
                  </a:lnTo>
                  <a:lnTo>
                    <a:pt x="74572" y="13283"/>
                  </a:lnTo>
                  <a:lnTo>
                    <a:pt x="74002" y="12927"/>
                  </a:lnTo>
                  <a:lnTo>
                    <a:pt x="73448" y="12577"/>
                  </a:lnTo>
                  <a:lnTo>
                    <a:pt x="72878" y="12227"/>
                  </a:lnTo>
                  <a:lnTo>
                    <a:pt x="72290" y="11883"/>
                  </a:lnTo>
                  <a:lnTo>
                    <a:pt x="71719" y="11545"/>
                  </a:lnTo>
                  <a:lnTo>
                    <a:pt x="71132" y="11207"/>
                  </a:lnTo>
                  <a:lnTo>
                    <a:pt x="70526" y="10880"/>
                  </a:lnTo>
                  <a:lnTo>
                    <a:pt x="69938" y="10560"/>
                  </a:lnTo>
                  <a:lnTo>
                    <a:pt x="68745" y="9930"/>
                  </a:lnTo>
                  <a:lnTo>
                    <a:pt x="67570" y="9324"/>
                  </a:lnTo>
                  <a:lnTo>
                    <a:pt x="66394" y="8746"/>
                  </a:lnTo>
                  <a:lnTo>
                    <a:pt x="65218" y="8198"/>
                  </a:lnTo>
                  <a:lnTo>
                    <a:pt x="64077" y="7685"/>
                  </a:lnTo>
                  <a:lnTo>
                    <a:pt x="62971" y="7201"/>
                  </a:lnTo>
                  <a:lnTo>
                    <a:pt x="61881" y="6752"/>
                  </a:lnTo>
                  <a:lnTo>
                    <a:pt x="60827" y="6327"/>
                  </a:lnTo>
                  <a:lnTo>
                    <a:pt x="59634" y="5855"/>
                  </a:lnTo>
                  <a:lnTo>
                    <a:pt x="58285" y="5341"/>
                  </a:lnTo>
                  <a:lnTo>
                    <a:pt x="56833" y="4805"/>
                  </a:lnTo>
                  <a:lnTo>
                    <a:pt x="56055" y="4525"/>
                  </a:lnTo>
                  <a:lnTo>
                    <a:pt x="55277" y="4245"/>
                  </a:lnTo>
                  <a:lnTo>
                    <a:pt x="54447" y="3965"/>
                  </a:lnTo>
                  <a:lnTo>
                    <a:pt x="53617" y="3686"/>
                  </a:lnTo>
                  <a:lnTo>
                    <a:pt x="52752" y="3400"/>
                  </a:lnTo>
                  <a:lnTo>
                    <a:pt x="51888" y="3126"/>
                  </a:lnTo>
                  <a:lnTo>
                    <a:pt x="51006" y="2852"/>
                  </a:lnTo>
                  <a:lnTo>
                    <a:pt x="50090" y="2578"/>
                  </a:lnTo>
                  <a:lnTo>
                    <a:pt x="49191" y="2315"/>
                  </a:lnTo>
                  <a:lnTo>
                    <a:pt x="48257" y="2059"/>
                  </a:lnTo>
                  <a:lnTo>
                    <a:pt x="47323" y="1814"/>
                  </a:lnTo>
                  <a:lnTo>
                    <a:pt x="46390" y="1575"/>
                  </a:lnTo>
                  <a:lnTo>
                    <a:pt x="45456" y="1348"/>
                  </a:lnTo>
                  <a:lnTo>
                    <a:pt x="44505" y="1138"/>
                  </a:lnTo>
                  <a:lnTo>
                    <a:pt x="43554" y="939"/>
                  </a:lnTo>
                  <a:lnTo>
                    <a:pt x="42603" y="753"/>
                  </a:lnTo>
                  <a:lnTo>
                    <a:pt x="42136" y="665"/>
                  </a:lnTo>
                  <a:lnTo>
                    <a:pt x="41670" y="590"/>
                  </a:lnTo>
                  <a:lnTo>
                    <a:pt x="41185" y="508"/>
                  </a:lnTo>
                  <a:lnTo>
                    <a:pt x="40719" y="438"/>
                  </a:lnTo>
                  <a:lnTo>
                    <a:pt x="40252" y="374"/>
                  </a:lnTo>
                  <a:lnTo>
                    <a:pt x="39785" y="310"/>
                  </a:lnTo>
                  <a:lnTo>
                    <a:pt x="39335" y="251"/>
                  </a:lnTo>
                  <a:lnTo>
                    <a:pt x="38869" y="199"/>
                  </a:lnTo>
                  <a:lnTo>
                    <a:pt x="38402" y="152"/>
                  </a:lnTo>
                  <a:lnTo>
                    <a:pt x="37952" y="111"/>
                  </a:lnTo>
                  <a:lnTo>
                    <a:pt x="37503" y="82"/>
                  </a:lnTo>
                  <a:lnTo>
                    <a:pt x="37036" y="53"/>
                  </a:lnTo>
                  <a:lnTo>
                    <a:pt x="36604" y="30"/>
                  </a:lnTo>
                  <a:lnTo>
                    <a:pt x="36154" y="12"/>
                  </a:lnTo>
                  <a:lnTo>
                    <a:pt x="35705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58" name="Google Shape;2158;p34"/>
            <p:cNvSpPr/>
            <p:nvPr/>
          </p:nvSpPr>
          <p:spPr>
            <a:xfrm flipH="1">
              <a:off x="-2326438" y="1124189"/>
              <a:ext cx="2564561" cy="2066688"/>
            </a:xfrm>
            <a:custGeom>
              <a:avLst/>
              <a:gdLst/>
              <a:ahLst/>
              <a:cxnLst/>
              <a:rect l="l" t="t" r="r" b="b"/>
              <a:pathLst>
                <a:path w="242111" h="72142" extrusionOk="0">
                  <a:moveTo>
                    <a:pt x="74952" y="1"/>
                  </a:moveTo>
                  <a:lnTo>
                    <a:pt x="74399" y="7"/>
                  </a:lnTo>
                  <a:lnTo>
                    <a:pt x="73845" y="18"/>
                  </a:lnTo>
                  <a:lnTo>
                    <a:pt x="73275" y="36"/>
                  </a:lnTo>
                  <a:lnTo>
                    <a:pt x="72721" y="53"/>
                  </a:lnTo>
                  <a:lnTo>
                    <a:pt x="72168" y="71"/>
                  </a:lnTo>
                  <a:lnTo>
                    <a:pt x="71632" y="100"/>
                  </a:lnTo>
                  <a:lnTo>
                    <a:pt x="71079" y="129"/>
                  </a:lnTo>
                  <a:lnTo>
                    <a:pt x="70526" y="158"/>
                  </a:lnTo>
                  <a:lnTo>
                    <a:pt x="69990" y="199"/>
                  </a:lnTo>
                  <a:lnTo>
                    <a:pt x="69436" y="240"/>
                  </a:lnTo>
                  <a:lnTo>
                    <a:pt x="68900" y="286"/>
                  </a:lnTo>
                  <a:lnTo>
                    <a:pt x="68364" y="339"/>
                  </a:lnTo>
                  <a:lnTo>
                    <a:pt x="67828" y="391"/>
                  </a:lnTo>
                  <a:lnTo>
                    <a:pt x="67292" y="456"/>
                  </a:lnTo>
                  <a:lnTo>
                    <a:pt x="66756" y="520"/>
                  </a:lnTo>
                  <a:lnTo>
                    <a:pt x="66220" y="590"/>
                  </a:lnTo>
                  <a:lnTo>
                    <a:pt x="65702" y="660"/>
                  </a:lnTo>
                  <a:lnTo>
                    <a:pt x="65183" y="741"/>
                  </a:lnTo>
                  <a:lnTo>
                    <a:pt x="64664" y="823"/>
                  </a:lnTo>
                  <a:lnTo>
                    <a:pt x="64146" y="910"/>
                  </a:lnTo>
                  <a:lnTo>
                    <a:pt x="63644" y="1004"/>
                  </a:lnTo>
                  <a:lnTo>
                    <a:pt x="63126" y="1103"/>
                  </a:lnTo>
                  <a:lnTo>
                    <a:pt x="62624" y="1208"/>
                  </a:lnTo>
                  <a:lnTo>
                    <a:pt x="62140" y="1313"/>
                  </a:lnTo>
                  <a:lnTo>
                    <a:pt x="61656" y="1423"/>
                  </a:lnTo>
                  <a:lnTo>
                    <a:pt x="61189" y="1540"/>
                  </a:lnTo>
                  <a:lnTo>
                    <a:pt x="60722" y="1657"/>
                  </a:lnTo>
                  <a:lnTo>
                    <a:pt x="60273" y="1773"/>
                  </a:lnTo>
                  <a:lnTo>
                    <a:pt x="59840" y="1896"/>
                  </a:lnTo>
                  <a:lnTo>
                    <a:pt x="59425" y="2024"/>
                  </a:lnTo>
                  <a:lnTo>
                    <a:pt x="59011" y="2152"/>
                  </a:lnTo>
                  <a:lnTo>
                    <a:pt x="58596" y="2281"/>
                  </a:lnTo>
                  <a:lnTo>
                    <a:pt x="58215" y="2415"/>
                  </a:lnTo>
                  <a:lnTo>
                    <a:pt x="57818" y="2555"/>
                  </a:lnTo>
                  <a:lnTo>
                    <a:pt x="57454" y="2694"/>
                  </a:lnTo>
                  <a:lnTo>
                    <a:pt x="57091" y="2834"/>
                  </a:lnTo>
                  <a:lnTo>
                    <a:pt x="56746" y="2980"/>
                  </a:lnTo>
                  <a:lnTo>
                    <a:pt x="56400" y="3126"/>
                  </a:lnTo>
                  <a:lnTo>
                    <a:pt x="56071" y="3278"/>
                  </a:lnTo>
                  <a:lnTo>
                    <a:pt x="55743" y="3429"/>
                  </a:lnTo>
                  <a:lnTo>
                    <a:pt x="55432" y="3587"/>
                  </a:lnTo>
                  <a:lnTo>
                    <a:pt x="55120" y="3738"/>
                  </a:lnTo>
                  <a:lnTo>
                    <a:pt x="54844" y="3901"/>
                  </a:lnTo>
                  <a:lnTo>
                    <a:pt x="54550" y="4059"/>
                  </a:lnTo>
                  <a:lnTo>
                    <a:pt x="54273" y="4222"/>
                  </a:lnTo>
                  <a:lnTo>
                    <a:pt x="54014" y="4385"/>
                  </a:lnTo>
                  <a:lnTo>
                    <a:pt x="53754" y="4554"/>
                  </a:lnTo>
                  <a:lnTo>
                    <a:pt x="53270" y="4893"/>
                  </a:lnTo>
                  <a:lnTo>
                    <a:pt x="52821" y="5237"/>
                  </a:lnTo>
                  <a:lnTo>
                    <a:pt x="52389" y="5586"/>
                  </a:lnTo>
                  <a:lnTo>
                    <a:pt x="52008" y="5942"/>
                  </a:lnTo>
                  <a:lnTo>
                    <a:pt x="51662" y="6304"/>
                  </a:lnTo>
                  <a:lnTo>
                    <a:pt x="51334" y="6665"/>
                  </a:lnTo>
                  <a:lnTo>
                    <a:pt x="51040" y="7038"/>
                  </a:lnTo>
                  <a:lnTo>
                    <a:pt x="50763" y="7406"/>
                  </a:lnTo>
                  <a:lnTo>
                    <a:pt x="50538" y="7785"/>
                  </a:lnTo>
                  <a:lnTo>
                    <a:pt x="50331" y="8158"/>
                  </a:lnTo>
                  <a:lnTo>
                    <a:pt x="50141" y="8537"/>
                  </a:lnTo>
                  <a:lnTo>
                    <a:pt x="49985" y="8921"/>
                  </a:lnTo>
                  <a:lnTo>
                    <a:pt x="49847" y="9300"/>
                  </a:lnTo>
                  <a:lnTo>
                    <a:pt x="49743" y="9679"/>
                  </a:lnTo>
                  <a:lnTo>
                    <a:pt x="49657" y="10058"/>
                  </a:lnTo>
                  <a:lnTo>
                    <a:pt x="49588" y="10437"/>
                  </a:lnTo>
                  <a:lnTo>
                    <a:pt x="49536" y="10816"/>
                  </a:lnTo>
                  <a:lnTo>
                    <a:pt x="49518" y="11195"/>
                  </a:lnTo>
                  <a:lnTo>
                    <a:pt x="49501" y="11569"/>
                  </a:lnTo>
                  <a:lnTo>
                    <a:pt x="49518" y="11936"/>
                  </a:lnTo>
                  <a:lnTo>
                    <a:pt x="48481" y="11685"/>
                  </a:lnTo>
                  <a:lnTo>
                    <a:pt x="47392" y="11434"/>
                  </a:lnTo>
                  <a:lnTo>
                    <a:pt x="46302" y="11184"/>
                  </a:lnTo>
                  <a:lnTo>
                    <a:pt x="45161" y="10945"/>
                  </a:lnTo>
                  <a:lnTo>
                    <a:pt x="44003" y="10711"/>
                  </a:lnTo>
                  <a:lnTo>
                    <a:pt x="42810" y="10484"/>
                  </a:lnTo>
                  <a:lnTo>
                    <a:pt x="41600" y="10268"/>
                  </a:lnTo>
                  <a:lnTo>
                    <a:pt x="40372" y="10058"/>
                  </a:lnTo>
                  <a:lnTo>
                    <a:pt x="39127" y="9854"/>
                  </a:lnTo>
                  <a:lnTo>
                    <a:pt x="37865" y="9668"/>
                  </a:lnTo>
                  <a:lnTo>
                    <a:pt x="36586" y="9493"/>
                  </a:lnTo>
                  <a:lnTo>
                    <a:pt x="35946" y="9411"/>
                  </a:lnTo>
                  <a:lnTo>
                    <a:pt x="35289" y="9330"/>
                  </a:lnTo>
                  <a:lnTo>
                    <a:pt x="34632" y="9254"/>
                  </a:lnTo>
                  <a:lnTo>
                    <a:pt x="33992" y="9178"/>
                  </a:lnTo>
                  <a:lnTo>
                    <a:pt x="33335" y="9108"/>
                  </a:lnTo>
                  <a:lnTo>
                    <a:pt x="32678" y="9044"/>
                  </a:lnTo>
                  <a:lnTo>
                    <a:pt x="32021" y="8986"/>
                  </a:lnTo>
                  <a:lnTo>
                    <a:pt x="31347" y="8927"/>
                  </a:lnTo>
                  <a:lnTo>
                    <a:pt x="30690" y="8875"/>
                  </a:lnTo>
                  <a:lnTo>
                    <a:pt x="30033" y="8828"/>
                  </a:lnTo>
                  <a:lnTo>
                    <a:pt x="29358" y="8782"/>
                  </a:lnTo>
                  <a:lnTo>
                    <a:pt x="28701" y="8741"/>
                  </a:lnTo>
                  <a:lnTo>
                    <a:pt x="28044" y="8706"/>
                  </a:lnTo>
                  <a:lnTo>
                    <a:pt x="27370" y="8677"/>
                  </a:lnTo>
                  <a:lnTo>
                    <a:pt x="26713" y="8653"/>
                  </a:lnTo>
                  <a:lnTo>
                    <a:pt x="26039" y="8636"/>
                  </a:lnTo>
                  <a:lnTo>
                    <a:pt x="25382" y="8618"/>
                  </a:lnTo>
                  <a:lnTo>
                    <a:pt x="24725" y="8607"/>
                  </a:lnTo>
                  <a:lnTo>
                    <a:pt x="23393" y="8607"/>
                  </a:lnTo>
                  <a:lnTo>
                    <a:pt x="22736" y="8612"/>
                  </a:lnTo>
                  <a:lnTo>
                    <a:pt x="22097" y="8630"/>
                  </a:lnTo>
                  <a:lnTo>
                    <a:pt x="21440" y="8647"/>
                  </a:lnTo>
                  <a:lnTo>
                    <a:pt x="20783" y="8671"/>
                  </a:lnTo>
                  <a:lnTo>
                    <a:pt x="20143" y="8700"/>
                  </a:lnTo>
                  <a:lnTo>
                    <a:pt x="19486" y="8741"/>
                  </a:lnTo>
                  <a:lnTo>
                    <a:pt x="18846" y="8782"/>
                  </a:lnTo>
                  <a:lnTo>
                    <a:pt x="18206" y="8834"/>
                  </a:lnTo>
                  <a:lnTo>
                    <a:pt x="17584" y="8892"/>
                  </a:lnTo>
                  <a:lnTo>
                    <a:pt x="16944" y="8956"/>
                  </a:lnTo>
                  <a:lnTo>
                    <a:pt x="16322" y="9026"/>
                  </a:lnTo>
                  <a:lnTo>
                    <a:pt x="15699" y="9102"/>
                  </a:lnTo>
                  <a:lnTo>
                    <a:pt x="15077" y="9184"/>
                  </a:lnTo>
                  <a:lnTo>
                    <a:pt x="14472" y="9277"/>
                  </a:lnTo>
                  <a:lnTo>
                    <a:pt x="13867" y="9376"/>
                  </a:lnTo>
                  <a:lnTo>
                    <a:pt x="13261" y="9481"/>
                  </a:lnTo>
                  <a:lnTo>
                    <a:pt x="12656" y="9598"/>
                  </a:lnTo>
                  <a:lnTo>
                    <a:pt x="12068" y="9720"/>
                  </a:lnTo>
                  <a:lnTo>
                    <a:pt x="11481" y="9849"/>
                  </a:lnTo>
                  <a:lnTo>
                    <a:pt x="10910" y="9988"/>
                  </a:lnTo>
                  <a:lnTo>
                    <a:pt x="10339" y="10134"/>
                  </a:lnTo>
                  <a:lnTo>
                    <a:pt x="9769" y="10286"/>
                  </a:lnTo>
                  <a:lnTo>
                    <a:pt x="9268" y="10432"/>
                  </a:lnTo>
                  <a:lnTo>
                    <a:pt x="8783" y="10583"/>
                  </a:lnTo>
                  <a:lnTo>
                    <a:pt x="8299" y="10741"/>
                  </a:lnTo>
                  <a:lnTo>
                    <a:pt x="7832" y="10898"/>
                  </a:lnTo>
                  <a:lnTo>
                    <a:pt x="7383" y="11061"/>
                  </a:lnTo>
                  <a:lnTo>
                    <a:pt x="6951" y="11230"/>
                  </a:lnTo>
                  <a:lnTo>
                    <a:pt x="6536" y="11399"/>
                  </a:lnTo>
                  <a:lnTo>
                    <a:pt x="6138" y="11574"/>
                  </a:lnTo>
                  <a:lnTo>
                    <a:pt x="5740" y="11749"/>
                  </a:lnTo>
                  <a:lnTo>
                    <a:pt x="5377" y="11930"/>
                  </a:lnTo>
                  <a:lnTo>
                    <a:pt x="5014" y="12117"/>
                  </a:lnTo>
                  <a:lnTo>
                    <a:pt x="4668" y="12303"/>
                  </a:lnTo>
                  <a:lnTo>
                    <a:pt x="4323" y="12496"/>
                  </a:lnTo>
                  <a:lnTo>
                    <a:pt x="4011" y="12688"/>
                  </a:lnTo>
                  <a:lnTo>
                    <a:pt x="3700" y="12880"/>
                  </a:lnTo>
                  <a:lnTo>
                    <a:pt x="3406" y="13079"/>
                  </a:lnTo>
                  <a:lnTo>
                    <a:pt x="3130" y="13283"/>
                  </a:lnTo>
                  <a:lnTo>
                    <a:pt x="2853" y="13487"/>
                  </a:lnTo>
                  <a:lnTo>
                    <a:pt x="2611" y="13691"/>
                  </a:lnTo>
                  <a:lnTo>
                    <a:pt x="2369" y="13901"/>
                  </a:lnTo>
                  <a:lnTo>
                    <a:pt x="2127" y="14111"/>
                  </a:lnTo>
                  <a:lnTo>
                    <a:pt x="1919" y="14321"/>
                  </a:lnTo>
                  <a:lnTo>
                    <a:pt x="1712" y="14536"/>
                  </a:lnTo>
                  <a:lnTo>
                    <a:pt x="1522" y="14752"/>
                  </a:lnTo>
                  <a:lnTo>
                    <a:pt x="1349" y="14974"/>
                  </a:lnTo>
                  <a:lnTo>
                    <a:pt x="1176" y="15189"/>
                  </a:lnTo>
                  <a:lnTo>
                    <a:pt x="1020" y="15411"/>
                  </a:lnTo>
                  <a:lnTo>
                    <a:pt x="865" y="15632"/>
                  </a:lnTo>
                  <a:lnTo>
                    <a:pt x="744" y="15860"/>
                  </a:lnTo>
                  <a:lnTo>
                    <a:pt x="623" y="16081"/>
                  </a:lnTo>
                  <a:lnTo>
                    <a:pt x="502" y="16309"/>
                  </a:lnTo>
                  <a:lnTo>
                    <a:pt x="398" y="16536"/>
                  </a:lnTo>
                  <a:lnTo>
                    <a:pt x="311" y="16764"/>
                  </a:lnTo>
                  <a:lnTo>
                    <a:pt x="242" y="16991"/>
                  </a:lnTo>
                  <a:lnTo>
                    <a:pt x="173" y="17218"/>
                  </a:lnTo>
                  <a:lnTo>
                    <a:pt x="121" y="17452"/>
                  </a:lnTo>
                  <a:lnTo>
                    <a:pt x="69" y="17679"/>
                  </a:lnTo>
                  <a:lnTo>
                    <a:pt x="35" y="17912"/>
                  </a:lnTo>
                  <a:lnTo>
                    <a:pt x="0" y="18373"/>
                  </a:lnTo>
                  <a:lnTo>
                    <a:pt x="0" y="18833"/>
                  </a:lnTo>
                  <a:lnTo>
                    <a:pt x="35" y="19294"/>
                  </a:lnTo>
                  <a:lnTo>
                    <a:pt x="104" y="19749"/>
                  </a:lnTo>
                  <a:lnTo>
                    <a:pt x="225" y="20204"/>
                  </a:lnTo>
                  <a:lnTo>
                    <a:pt x="363" y="20658"/>
                  </a:lnTo>
                  <a:lnTo>
                    <a:pt x="553" y="21101"/>
                  </a:lnTo>
                  <a:lnTo>
                    <a:pt x="761" y="21545"/>
                  </a:lnTo>
                  <a:lnTo>
                    <a:pt x="1020" y="21982"/>
                  </a:lnTo>
                  <a:lnTo>
                    <a:pt x="1297" y="22413"/>
                  </a:lnTo>
                  <a:lnTo>
                    <a:pt x="1608" y="22833"/>
                  </a:lnTo>
                  <a:lnTo>
                    <a:pt x="1954" y="23247"/>
                  </a:lnTo>
                  <a:lnTo>
                    <a:pt x="2317" y="23649"/>
                  </a:lnTo>
                  <a:lnTo>
                    <a:pt x="2576" y="23912"/>
                  </a:lnTo>
                  <a:lnTo>
                    <a:pt x="2836" y="24174"/>
                  </a:lnTo>
                  <a:lnTo>
                    <a:pt x="3130" y="24431"/>
                  </a:lnTo>
                  <a:lnTo>
                    <a:pt x="3406" y="24687"/>
                  </a:lnTo>
                  <a:lnTo>
                    <a:pt x="3700" y="24938"/>
                  </a:lnTo>
                  <a:lnTo>
                    <a:pt x="4011" y="25183"/>
                  </a:lnTo>
                  <a:lnTo>
                    <a:pt x="4323" y="25428"/>
                  </a:lnTo>
                  <a:lnTo>
                    <a:pt x="4651" y="25673"/>
                  </a:lnTo>
                  <a:lnTo>
                    <a:pt x="4980" y="25912"/>
                  </a:lnTo>
                  <a:lnTo>
                    <a:pt x="5325" y="26145"/>
                  </a:lnTo>
                  <a:lnTo>
                    <a:pt x="5671" y="26378"/>
                  </a:lnTo>
                  <a:lnTo>
                    <a:pt x="6034" y="26605"/>
                  </a:lnTo>
                  <a:lnTo>
                    <a:pt x="6397" y="26833"/>
                  </a:lnTo>
                  <a:lnTo>
                    <a:pt x="6778" y="27054"/>
                  </a:lnTo>
                  <a:lnTo>
                    <a:pt x="7158" y="27276"/>
                  </a:lnTo>
                  <a:lnTo>
                    <a:pt x="7556" y="27498"/>
                  </a:lnTo>
                  <a:lnTo>
                    <a:pt x="7953" y="27713"/>
                  </a:lnTo>
                  <a:lnTo>
                    <a:pt x="8351" y="27923"/>
                  </a:lnTo>
                  <a:lnTo>
                    <a:pt x="8766" y="28133"/>
                  </a:lnTo>
                  <a:lnTo>
                    <a:pt x="9198" y="28337"/>
                  </a:lnTo>
                  <a:lnTo>
                    <a:pt x="9631" y="28541"/>
                  </a:lnTo>
                  <a:lnTo>
                    <a:pt x="10063" y="28745"/>
                  </a:lnTo>
                  <a:lnTo>
                    <a:pt x="10512" y="28943"/>
                  </a:lnTo>
                  <a:lnTo>
                    <a:pt x="10962" y="29142"/>
                  </a:lnTo>
                  <a:lnTo>
                    <a:pt x="11896" y="29527"/>
                  </a:lnTo>
                  <a:lnTo>
                    <a:pt x="12847" y="29906"/>
                  </a:lnTo>
                  <a:lnTo>
                    <a:pt x="13832" y="30273"/>
                  </a:lnTo>
                  <a:lnTo>
                    <a:pt x="14852" y="30634"/>
                  </a:lnTo>
                  <a:lnTo>
                    <a:pt x="15890" y="30984"/>
                  </a:lnTo>
                  <a:lnTo>
                    <a:pt x="16944" y="31322"/>
                  </a:lnTo>
                  <a:lnTo>
                    <a:pt x="18033" y="31661"/>
                  </a:lnTo>
                  <a:lnTo>
                    <a:pt x="19140" y="31987"/>
                  </a:lnTo>
                  <a:lnTo>
                    <a:pt x="20281" y="32308"/>
                  </a:lnTo>
                  <a:lnTo>
                    <a:pt x="21440" y="32623"/>
                  </a:lnTo>
                  <a:lnTo>
                    <a:pt x="22615" y="32932"/>
                  </a:lnTo>
                  <a:lnTo>
                    <a:pt x="23826" y="33229"/>
                  </a:lnTo>
                  <a:lnTo>
                    <a:pt x="25053" y="33526"/>
                  </a:lnTo>
                  <a:lnTo>
                    <a:pt x="26281" y="33818"/>
                  </a:lnTo>
                  <a:lnTo>
                    <a:pt x="27543" y="34103"/>
                  </a:lnTo>
                  <a:lnTo>
                    <a:pt x="28822" y="34383"/>
                  </a:lnTo>
                  <a:lnTo>
                    <a:pt x="30136" y="34657"/>
                  </a:lnTo>
                  <a:lnTo>
                    <a:pt x="31450" y="34931"/>
                  </a:lnTo>
                  <a:lnTo>
                    <a:pt x="32782" y="35200"/>
                  </a:lnTo>
                  <a:lnTo>
                    <a:pt x="34130" y="35462"/>
                  </a:lnTo>
                  <a:lnTo>
                    <a:pt x="208222" y="69361"/>
                  </a:lnTo>
                  <a:lnTo>
                    <a:pt x="209830" y="69681"/>
                  </a:lnTo>
                  <a:lnTo>
                    <a:pt x="211525" y="70019"/>
                  </a:lnTo>
                  <a:lnTo>
                    <a:pt x="213288" y="70363"/>
                  </a:lnTo>
                  <a:lnTo>
                    <a:pt x="214170" y="70533"/>
                  </a:lnTo>
                  <a:lnTo>
                    <a:pt x="215086" y="70702"/>
                  </a:lnTo>
                  <a:lnTo>
                    <a:pt x="216003" y="70871"/>
                  </a:lnTo>
                  <a:lnTo>
                    <a:pt x="216919" y="71028"/>
                  </a:lnTo>
                  <a:lnTo>
                    <a:pt x="217853" y="71186"/>
                  </a:lnTo>
                  <a:lnTo>
                    <a:pt x="218786" y="71337"/>
                  </a:lnTo>
                  <a:lnTo>
                    <a:pt x="219737" y="71477"/>
                  </a:lnTo>
                  <a:lnTo>
                    <a:pt x="220688" y="71605"/>
                  </a:lnTo>
                  <a:lnTo>
                    <a:pt x="221639" y="71722"/>
                  </a:lnTo>
                  <a:lnTo>
                    <a:pt x="222590" y="71833"/>
                  </a:lnTo>
                  <a:lnTo>
                    <a:pt x="223541" y="71920"/>
                  </a:lnTo>
                  <a:lnTo>
                    <a:pt x="224025" y="71961"/>
                  </a:lnTo>
                  <a:lnTo>
                    <a:pt x="224492" y="72002"/>
                  </a:lnTo>
                  <a:lnTo>
                    <a:pt x="224976" y="72037"/>
                  </a:lnTo>
                  <a:lnTo>
                    <a:pt x="225443" y="72060"/>
                  </a:lnTo>
                  <a:lnTo>
                    <a:pt x="225927" y="72089"/>
                  </a:lnTo>
                  <a:lnTo>
                    <a:pt x="226394" y="72107"/>
                  </a:lnTo>
                  <a:lnTo>
                    <a:pt x="226861" y="72124"/>
                  </a:lnTo>
                  <a:lnTo>
                    <a:pt x="227328" y="72136"/>
                  </a:lnTo>
                  <a:lnTo>
                    <a:pt x="227812" y="72136"/>
                  </a:lnTo>
                  <a:lnTo>
                    <a:pt x="228279" y="72142"/>
                  </a:lnTo>
                  <a:lnTo>
                    <a:pt x="228745" y="72136"/>
                  </a:lnTo>
                  <a:lnTo>
                    <a:pt x="229212" y="72124"/>
                  </a:lnTo>
                  <a:lnTo>
                    <a:pt x="229662" y="72107"/>
                  </a:lnTo>
                  <a:lnTo>
                    <a:pt x="230129" y="72083"/>
                  </a:lnTo>
                  <a:lnTo>
                    <a:pt x="230595" y="72060"/>
                  </a:lnTo>
                  <a:lnTo>
                    <a:pt x="231045" y="72025"/>
                  </a:lnTo>
                  <a:lnTo>
                    <a:pt x="231494" y="71984"/>
                  </a:lnTo>
                  <a:lnTo>
                    <a:pt x="231944" y="71938"/>
                  </a:lnTo>
                  <a:lnTo>
                    <a:pt x="232394" y="71885"/>
                  </a:lnTo>
                  <a:lnTo>
                    <a:pt x="232843" y="71821"/>
                  </a:lnTo>
                  <a:lnTo>
                    <a:pt x="233275" y="71757"/>
                  </a:lnTo>
                  <a:lnTo>
                    <a:pt x="233725" y="71681"/>
                  </a:lnTo>
                  <a:lnTo>
                    <a:pt x="234157" y="71600"/>
                  </a:lnTo>
                  <a:lnTo>
                    <a:pt x="234589" y="71512"/>
                  </a:lnTo>
                  <a:lnTo>
                    <a:pt x="235022" y="71413"/>
                  </a:lnTo>
                  <a:lnTo>
                    <a:pt x="235437" y="71314"/>
                  </a:lnTo>
                  <a:lnTo>
                    <a:pt x="235869" y="71197"/>
                  </a:lnTo>
                  <a:lnTo>
                    <a:pt x="236284" y="71081"/>
                  </a:lnTo>
                  <a:lnTo>
                    <a:pt x="236681" y="70952"/>
                  </a:lnTo>
                  <a:lnTo>
                    <a:pt x="237096" y="70818"/>
                  </a:lnTo>
                  <a:lnTo>
                    <a:pt x="237529" y="70661"/>
                  </a:lnTo>
                  <a:lnTo>
                    <a:pt x="237926" y="70498"/>
                  </a:lnTo>
                  <a:lnTo>
                    <a:pt x="238324" y="70334"/>
                  </a:lnTo>
                  <a:lnTo>
                    <a:pt x="238687" y="70165"/>
                  </a:lnTo>
                  <a:lnTo>
                    <a:pt x="239033" y="69990"/>
                  </a:lnTo>
                  <a:lnTo>
                    <a:pt x="239344" y="69815"/>
                  </a:lnTo>
                  <a:lnTo>
                    <a:pt x="239655" y="69635"/>
                  </a:lnTo>
                  <a:lnTo>
                    <a:pt x="239932" y="69448"/>
                  </a:lnTo>
                  <a:lnTo>
                    <a:pt x="240209" y="69256"/>
                  </a:lnTo>
                  <a:lnTo>
                    <a:pt x="240451" y="69063"/>
                  </a:lnTo>
                  <a:lnTo>
                    <a:pt x="240675" y="68871"/>
                  </a:lnTo>
                  <a:lnTo>
                    <a:pt x="240883" y="68667"/>
                  </a:lnTo>
                  <a:lnTo>
                    <a:pt x="241073" y="68463"/>
                  </a:lnTo>
                  <a:lnTo>
                    <a:pt x="241246" y="68259"/>
                  </a:lnTo>
                  <a:lnTo>
                    <a:pt x="241402" y="68049"/>
                  </a:lnTo>
                  <a:lnTo>
                    <a:pt x="241540" y="67839"/>
                  </a:lnTo>
                  <a:lnTo>
                    <a:pt x="241661" y="67623"/>
                  </a:lnTo>
                  <a:lnTo>
                    <a:pt x="241765" y="67407"/>
                  </a:lnTo>
                  <a:lnTo>
                    <a:pt x="241868" y="67192"/>
                  </a:lnTo>
                  <a:lnTo>
                    <a:pt x="241938" y="66970"/>
                  </a:lnTo>
                  <a:lnTo>
                    <a:pt x="242007" y="66749"/>
                  </a:lnTo>
                  <a:lnTo>
                    <a:pt x="242041" y="66521"/>
                  </a:lnTo>
                  <a:lnTo>
                    <a:pt x="242076" y="66294"/>
                  </a:lnTo>
                  <a:lnTo>
                    <a:pt x="242110" y="66066"/>
                  </a:lnTo>
                  <a:lnTo>
                    <a:pt x="242110" y="65839"/>
                  </a:lnTo>
                  <a:lnTo>
                    <a:pt x="242110" y="65606"/>
                  </a:lnTo>
                  <a:lnTo>
                    <a:pt x="242093" y="65378"/>
                  </a:lnTo>
                  <a:lnTo>
                    <a:pt x="242059" y="65145"/>
                  </a:lnTo>
                  <a:lnTo>
                    <a:pt x="242024" y="64912"/>
                  </a:lnTo>
                  <a:lnTo>
                    <a:pt x="241972" y="64679"/>
                  </a:lnTo>
                  <a:lnTo>
                    <a:pt x="241834" y="64206"/>
                  </a:lnTo>
                  <a:lnTo>
                    <a:pt x="241644" y="63734"/>
                  </a:lnTo>
                  <a:lnTo>
                    <a:pt x="241436" y="63268"/>
                  </a:lnTo>
                  <a:lnTo>
                    <a:pt x="241194" y="62795"/>
                  </a:lnTo>
                  <a:lnTo>
                    <a:pt x="240917" y="62329"/>
                  </a:lnTo>
                  <a:lnTo>
                    <a:pt x="240606" y="61863"/>
                  </a:lnTo>
                  <a:lnTo>
                    <a:pt x="240278" y="61408"/>
                  </a:lnTo>
                  <a:lnTo>
                    <a:pt x="239932" y="60953"/>
                  </a:lnTo>
                  <a:lnTo>
                    <a:pt x="239569" y="60510"/>
                  </a:lnTo>
                  <a:lnTo>
                    <a:pt x="239188" y="60073"/>
                  </a:lnTo>
                  <a:lnTo>
                    <a:pt x="238791" y="59641"/>
                  </a:lnTo>
                  <a:lnTo>
                    <a:pt x="238393" y="59221"/>
                  </a:lnTo>
                  <a:lnTo>
                    <a:pt x="237978" y="58819"/>
                  </a:lnTo>
                  <a:lnTo>
                    <a:pt x="237563" y="58423"/>
                  </a:lnTo>
                  <a:lnTo>
                    <a:pt x="237166" y="58044"/>
                  </a:lnTo>
                  <a:lnTo>
                    <a:pt x="236751" y="57682"/>
                  </a:lnTo>
                  <a:lnTo>
                    <a:pt x="236353" y="57332"/>
                  </a:lnTo>
                  <a:lnTo>
                    <a:pt x="235834" y="56895"/>
                  </a:lnTo>
                  <a:lnTo>
                    <a:pt x="235298" y="56464"/>
                  </a:lnTo>
                  <a:lnTo>
                    <a:pt x="234745" y="56026"/>
                  </a:lnTo>
                  <a:lnTo>
                    <a:pt x="234174" y="55595"/>
                  </a:lnTo>
                  <a:lnTo>
                    <a:pt x="233569" y="55163"/>
                  </a:lnTo>
                  <a:lnTo>
                    <a:pt x="232964" y="54738"/>
                  </a:lnTo>
                  <a:lnTo>
                    <a:pt x="232324" y="54312"/>
                  </a:lnTo>
                  <a:lnTo>
                    <a:pt x="231667" y="53892"/>
                  </a:lnTo>
                  <a:lnTo>
                    <a:pt x="230993" y="53472"/>
                  </a:lnTo>
                  <a:lnTo>
                    <a:pt x="230301" y="53059"/>
                  </a:lnTo>
                  <a:lnTo>
                    <a:pt x="229593" y="52645"/>
                  </a:lnTo>
                  <a:lnTo>
                    <a:pt x="228866" y="52236"/>
                  </a:lnTo>
                  <a:lnTo>
                    <a:pt x="228123" y="51828"/>
                  </a:lnTo>
                  <a:lnTo>
                    <a:pt x="227362" y="51426"/>
                  </a:lnTo>
                  <a:lnTo>
                    <a:pt x="226567" y="51029"/>
                  </a:lnTo>
                  <a:lnTo>
                    <a:pt x="225772" y="50639"/>
                  </a:lnTo>
                  <a:lnTo>
                    <a:pt x="224959" y="50248"/>
                  </a:lnTo>
                  <a:lnTo>
                    <a:pt x="224112" y="49863"/>
                  </a:lnTo>
                  <a:lnTo>
                    <a:pt x="223264" y="49484"/>
                  </a:lnTo>
                  <a:lnTo>
                    <a:pt x="222400" y="49105"/>
                  </a:lnTo>
                  <a:lnTo>
                    <a:pt x="221501" y="48738"/>
                  </a:lnTo>
                  <a:lnTo>
                    <a:pt x="220602" y="48371"/>
                  </a:lnTo>
                  <a:lnTo>
                    <a:pt x="219685" y="48009"/>
                  </a:lnTo>
                  <a:lnTo>
                    <a:pt x="218735" y="47654"/>
                  </a:lnTo>
                  <a:lnTo>
                    <a:pt x="217784" y="47304"/>
                  </a:lnTo>
                  <a:lnTo>
                    <a:pt x="216815" y="46966"/>
                  </a:lnTo>
                  <a:lnTo>
                    <a:pt x="215813" y="46627"/>
                  </a:lnTo>
                  <a:lnTo>
                    <a:pt x="214810" y="46295"/>
                  </a:lnTo>
                  <a:lnTo>
                    <a:pt x="213790" y="45969"/>
                  </a:lnTo>
                  <a:lnTo>
                    <a:pt x="212752" y="45654"/>
                  </a:lnTo>
                  <a:lnTo>
                    <a:pt x="211698" y="45339"/>
                  </a:lnTo>
                  <a:lnTo>
                    <a:pt x="210626" y="45036"/>
                  </a:lnTo>
                  <a:lnTo>
                    <a:pt x="209605" y="44762"/>
                  </a:lnTo>
                  <a:lnTo>
                    <a:pt x="208585" y="44488"/>
                  </a:lnTo>
                  <a:lnTo>
                    <a:pt x="207548" y="44225"/>
                  </a:lnTo>
                  <a:lnTo>
                    <a:pt x="206493" y="43969"/>
                  </a:lnTo>
                  <a:lnTo>
                    <a:pt x="205421" y="43718"/>
                  </a:lnTo>
                  <a:lnTo>
                    <a:pt x="204332" y="43473"/>
                  </a:lnTo>
                  <a:lnTo>
                    <a:pt x="203225" y="43246"/>
                  </a:lnTo>
                  <a:lnTo>
                    <a:pt x="202102" y="43024"/>
                  </a:lnTo>
                  <a:lnTo>
                    <a:pt x="201860" y="42978"/>
                  </a:lnTo>
                  <a:lnTo>
                    <a:pt x="201566" y="42931"/>
                  </a:lnTo>
                  <a:lnTo>
                    <a:pt x="200874" y="42826"/>
                  </a:lnTo>
                  <a:lnTo>
                    <a:pt x="199249" y="42593"/>
                  </a:lnTo>
                  <a:lnTo>
                    <a:pt x="198402" y="42470"/>
                  </a:lnTo>
                  <a:lnTo>
                    <a:pt x="198004" y="42400"/>
                  </a:lnTo>
                  <a:lnTo>
                    <a:pt x="197624" y="42336"/>
                  </a:lnTo>
                  <a:lnTo>
                    <a:pt x="197260" y="42272"/>
                  </a:lnTo>
                  <a:lnTo>
                    <a:pt x="196932" y="42208"/>
                  </a:lnTo>
                  <a:lnTo>
                    <a:pt x="196655" y="42138"/>
                  </a:lnTo>
                  <a:lnTo>
                    <a:pt x="196396" y="42074"/>
                  </a:lnTo>
                  <a:lnTo>
                    <a:pt x="195739" y="41881"/>
                  </a:lnTo>
                  <a:lnTo>
                    <a:pt x="195203" y="41736"/>
                  </a:lnTo>
                  <a:lnTo>
                    <a:pt x="194788" y="41637"/>
                  </a:lnTo>
                  <a:lnTo>
                    <a:pt x="194477" y="41567"/>
                  </a:lnTo>
                  <a:lnTo>
                    <a:pt x="194252" y="41526"/>
                  </a:lnTo>
                  <a:lnTo>
                    <a:pt x="194096" y="41502"/>
                  </a:lnTo>
                  <a:lnTo>
                    <a:pt x="194027" y="41491"/>
                  </a:lnTo>
                  <a:lnTo>
                    <a:pt x="193993" y="41485"/>
                  </a:lnTo>
                  <a:lnTo>
                    <a:pt x="193993" y="41473"/>
                  </a:lnTo>
                  <a:lnTo>
                    <a:pt x="194027" y="41450"/>
                  </a:lnTo>
                  <a:lnTo>
                    <a:pt x="194079" y="41409"/>
                  </a:lnTo>
                  <a:lnTo>
                    <a:pt x="194114" y="41339"/>
                  </a:lnTo>
                  <a:lnTo>
                    <a:pt x="194148" y="41234"/>
                  </a:lnTo>
                  <a:lnTo>
                    <a:pt x="194148" y="41088"/>
                  </a:lnTo>
                  <a:lnTo>
                    <a:pt x="194114" y="40890"/>
                  </a:lnTo>
                  <a:lnTo>
                    <a:pt x="194027" y="40634"/>
                  </a:lnTo>
                  <a:lnTo>
                    <a:pt x="193854" y="40173"/>
                  </a:lnTo>
                  <a:lnTo>
                    <a:pt x="193699" y="39712"/>
                  </a:lnTo>
                  <a:lnTo>
                    <a:pt x="193578" y="39252"/>
                  </a:lnTo>
                  <a:lnTo>
                    <a:pt x="193474" y="38797"/>
                  </a:lnTo>
                  <a:lnTo>
                    <a:pt x="193284" y="37888"/>
                  </a:lnTo>
                  <a:lnTo>
                    <a:pt x="193111" y="36984"/>
                  </a:lnTo>
                  <a:lnTo>
                    <a:pt x="192990" y="36535"/>
                  </a:lnTo>
                  <a:lnTo>
                    <a:pt x="192869" y="36080"/>
                  </a:lnTo>
                  <a:lnTo>
                    <a:pt x="192713" y="35625"/>
                  </a:lnTo>
                  <a:lnTo>
                    <a:pt x="192523" y="35170"/>
                  </a:lnTo>
                  <a:lnTo>
                    <a:pt x="192402" y="34943"/>
                  </a:lnTo>
                  <a:lnTo>
                    <a:pt x="192298" y="34716"/>
                  </a:lnTo>
                  <a:lnTo>
                    <a:pt x="192160" y="34488"/>
                  </a:lnTo>
                  <a:lnTo>
                    <a:pt x="192022" y="34255"/>
                  </a:lnTo>
                  <a:lnTo>
                    <a:pt x="191866" y="34028"/>
                  </a:lnTo>
                  <a:lnTo>
                    <a:pt x="191693" y="33794"/>
                  </a:lnTo>
                  <a:lnTo>
                    <a:pt x="191503" y="33561"/>
                  </a:lnTo>
                  <a:lnTo>
                    <a:pt x="191313" y="33328"/>
                  </a:lnTo>
                  <a:lnTo>
                    <a:pt x="190898" y="32879"/>
                  </a:lnTo>
                  <a:lnTo>
                    <a:pt x="190466" y="32430"/>
                  </a:lnTo>
                  <a:lnTo>
                    <a:pt x="189999" y="31987"/>
                  </a:lnTo>
                  <a:lnTo>
                    <a:pt x="189515" y="31544"/>
                  </a:lnTo>
                  <a:lnTo>
                    <a:pt x="189013" y="31101"/>
                  </a:lnTo>
                  <a:lnTo>
                    <a:pt x="188495" y="30663"/>
                  </a:lnTo>
                  <a:lnTo>
                    <a:pt x="187941" y="30226"/>
                  </a:lnTo>
                  <a:lnTo>
                    <a:pt x="187371" y="29789"/>
                  </a:lnTo>
                  <a:lnTo>
                    <a:pt x="186783" y="29357"/>
                  </a:lnTo>
                  <a:lnTo>
                    <a:pt x="186178" y="28926"/>
                  </a:lnTo>
                  <a:lnTo>
                    <a:pt x="185538" y="28500"/>
                  </a:lnTo>
                  <a:lnTo>
                    <a:pt x="184898" y="28081"/>
                  </a:lnTo>
                  <a:lnTo>
                    <a:pt x="184224" y="27661"/>
                  </a:lnTo>
                  <a:lnTo>
                    <a:pt x="183515" y="27247"/>
                  </a:lnTo>
                  <a:lnTo>
                    <a:pt x="182806" y="26833"/>
                  </a:lnTo>
                  <a:lnTo>
                    <a:pt x="182080" y="26425"/>
                  </a:lnTo>
                  <a:lnTo>
                    <a:pt x="181319" y="26022"/>
                  </a:lnTo>
                  <a:lnTo>
                    <a:pt x="180541" y="25620"/>
                  </a:lnTo>
                  <a:lnTo>
                    <a:pt x="179746" y="25224"/>
                  </a:lnTo>
                  <a:lnTo>
                    <a:pt x="178950" y="24833"/>
                  </a:lnTo>
                  <a:lnTo>
                    <a:pt x="178121" y="24448"/>
                  </a:lnTo>
                  <a:lnTo>
                    <a:pt x="177256" y="24069"/>
                  </a:lnTo>
                  <a:lnTo>
                    <a:pt x="176392" y="23696"/>
                  </a:lnTo>
                  <a:lnTo>
                    <a:pt x="175510" y="23323"/>
                  </a:lnTo>
                  <a:lnTo>
                    <a:pt x="174611" y="22961"/>
                  </a:lnTo>
                  <a:lnTo>
                    <a:pt x="173694" y="22600"/>
                  </a:lnTo>
                  <a:lnTo>
                    <a:pt x="172743" y="22250"/>
                  </a:lnTo>
                  <a:lnTo>
                    <a:pt x="171792" y="21900"/>
                  </a:lnTo>
                  <a:lnTo>
                    <a:pt x="170824" y="21562"/>
                  </a:lnTo>
                  <a:lnTo>
                    <a:pt x="169839" y="21224"/>
                  </a:lnTo>
                  <a:lnTo>
                    <a:pt x="168836" y="20897"/>
                  </a:lnTo>
                  <a:lnTo>
                    <a:pt x="167816" y="20577"/>
                  </a:lnTo>
                  <a:lnTo>
                    <a:pt x="166744" y="20250"/>
                  </a:lnTo>
                  <a:lnTo>
                    <a:pt x="165637" y="19930"/>
                  </a:lnTo>
                  <a:lnTo>
                    <a:pt x="164513" y="19620"/>
                  </a:lnTo>
                  <a:lnTo>
                    <a:pt x="163372" y="19311"/>
                  </a:lnTo>
                  <a:lnTo>
                    <a:pt x="162197" y="19014"/>
                  </a:lnTo>
                  <a:lnTo>
                    <a:pt x="160986" y="18723"/>
                  </a:lnTo>
                  <a:lnTo>
                    <a:pt x="159776" y="18443"/>
                  </a:lnTo>
                  <a:lnTo>
                    <a:pt x="159154" y="18309"/>
                  </a:lnTo>
                  <a:lnTo>
                    <a:pt x="158531" y="18175"/>
                  </a:lnTo>
                  <a:lnTo>
                    <a:pt x="157909" y="18046"/>
                  </a:lnTo>
                  <a:lnTo>
                    <a:pt x="157269" y="17918"/>
                  </a:lnTo>
                  <a:lnTo>
                    <a:pt x="156629" y="17801"/>
                  </a:lnTo>
                  <a:lnTo>
                    <a:pt x="155990" y="17679"/>
                  </a:lnTo>
                  <a:lnTo>
                    <a:pt x="155333" y="17562"/>
                  </a:lnTo>
                  <a:lnTo>
                    <a:pt x="154675" y="17452"/>
                  </a:lnTo>
                  <a:lnTo>
                    <a:pt x="154018" y="17347"/>
                  </a:lnTo>
                  <a:lnTo>
                    <a:pt x="153361" y="17242"/>
                  </a:lnTo>
                  <a:lnTo>
                    <a:pt x="152687" y="17143"/>
                  </a:lnTo>
                  <a:lnTo>
                    <a:pt x="152013" y="17049"/>
                  </a:lnTo>
                  <a:lnTo>
                    <a:pt x="151339" y="16962"/>
                  </a:lnTo>
                  <a:lnTo>
                    <a:pt x="150647" y="16874"/>
                  </a:lnTo>
                  <a:lnTo>
                    <a:pt x="149973" y="16793"/>
                  </a:lnTo>
                  <a:lnTo>
                    <a:pt x="149281" y="16717"/>
                  </a:lnTo>
                  <a:lnTo>
                    <a:pt x="148589" y="16647"/>
                  </a:lnTo>
                  <a:lnTo>
                    <a:pt x="147881" y="16583"/>
                  </a:lnTo>
                  <a:lnTo>
                    <a:pt x="147517" y="16554"/>
                  </a:lnTo>
                  <a:lnTo>
                    <a:pt x="147172" y="16530"/>
                  </a:lnTo>
                  <a:lnTo>
                    <a:pt x="146463" y="16484"/>
                  </a:lnTo>
                  <a:lnTo>
                    <a:pt x="145754" y="16455"/>
                  </a:lnTo>
                  <a:lnTo>
                    <a:pt x="145045" y="16437"/>
                  </a:lnTo>
                  <a:lnTo>
                    <a:pt x="144336" y="16425"/>
                  </a:lnTo>
                  <a:lnTo>
                    <a:pt x="142936" y="16425"/>
                  </a:lnTo>
                  <a:lnTo>
                    <a:pt x="142244" y="16431"/>
                  </a:lnTo>
                  <a:lnTo>
                    <a:pt x="140861" y="16443"/>
                  </a:lnTo>
                  <a:lnTo>
                    <a:pt x="140169" y="16449"/>
                  </a:lnTo>
                  <a:lnTo>
                    <a:pt x="139478" y="16449"/>
                  </a:lnTo>
                  <a:lnTo>
                    <a:pt x="138786" y="16443"/>
                  </a:lnTo>
                  <a:lnTo>
                    <a:pt x="138112" y="16425"/>
                  </a:lnTo>
                  <a:lnTo>
                    <a:pt x="137420" y="16408"/>
                  </a:lnTo>
                  <a:lnTo>
                    <a:pt x="136746" y="16373"/>
                  </a:lnTo>
                  <a:lnTo>
                    <a:pt x="136365" y="16350"/>
                  </a:lnTo>
                  <a:lnTo>
                    <a:pt x="136037" y="16338"/>
                  </a:lnTo>
                  <a:lnTo>
                    <a:pt x="135760" y="16332"/>
                  </a:lnTo>
                  <a:lnTo>
                    <a:pt x="135518" y="16332"/>
                  </a:lnTo>
                  <a:lnTo>
                    <a:pt x="135328" y="16338"/>
                  </a:lnTo>
                  <a:lnTo>
                    <a:pt x="135172" y="16350"/>
                  </a:lnTo>
                  <a:lnTo>
                    <a:pt x="135051" y="16361"/>
                  </a:lnTo>
                  <a:lnTo>
                    <a:pt x="134965" y="16379"/>
                  </a:lnTo>
                  <a:lnTo>
                    <a:pt x="134896" y="16396"/>
                  </a:lnTo>
                  <a:lnTo>
                    <a:pt x="134861" y="16414"/>
                  </a:lnTo>
                  <a:lnTo>
                    <a:pt x="134855" y="16422"/>
                  </a:lnTo>
                  <a:lnTo>
                    <a:pt x="134827" y="16408"/>
                  </a:lnTo>
                  <a:lnTo>
                    <a:pt x="134585" y="16291"/>
                  </a:lnTo>
                  <a:lnTo>
                    <a:pt x="134204" y="16128"/>
                  </a:lnTo>
                  <a:lnTo>
                    <a:pt x="133651" y="15918"/>
                  </a:lnTo>
                  <a:lnTo>
                    <a:pt x="132890" y="15644"/>
                  </a:lnTo>
                  <a:lnTo>
                    <a:pt x="132683" y="15562"/>
                  </a:lnTo>
                  <a:lnTo>
                    <a:pt x="132475" y="15469"/>
                  </a:lnTo>
                  <a:lnTo>
                    <a:pt x="132268" y="15364"/>
                  </a:lnTo>
                  <a:lnTo>
                    <a:pt x="132043" y="15248"/>
                  </a:lnTo>
                  <a:lnTo>
                    <a:pt x="131836" y="15125"/>
                  </a:lnTo>
                  <a:lnTo>
                    <a:pt x="131628" y="14997"/>
                  </a:lnTo>
                  <a:lnTo>
                    <a:pt x="131230" y="14729"/>
                  </a:lnTo>
                  <a:lnTo>
                    <a:pt x="130487" y="14204"/>
                  </a:lnTo>
                  <a:lnTo>
                    <a:pt x="130158" y="13977"/>
                  </a:lnTo>
                  <a:lnTo>
                    <a:pt x="129864" y="13790"/>
                  </a:lnTo>
                  <a:lnTo>
                    <a:pt x="129104" y="13359"/>
                  </a:lnTo>
                  <a:lnTo>
                    <a:pt x="128326" y="12933"/>
                  </a:lnTo>
                  <a:lnTo>
                    <a:pt x="127530" y="12501"/>
                  </a:lnTo>
                  <a:lnTo>
                    <a:pt x="126718" y="12082"/>
                  </a:lnTo>
                  <a:lnTo>
                    <a:pt x="125871" y="11656"/>
                  </a:lnTo>
                  <a:lnTo>
                    <a:pt x="125023" y="11236"/>
                  </a:lnTo>
                  <a:lnTo>
                    <a:pt x="124159" y="10822"/>
                  </a:lnTo>
                  <a:lnTo>
                    <a:pt x="123277" y="10408"/>
                  </a:lnTo>
                  <a:lnTo>
                    <a:pt x="122378" y="10000"/>
                  </a:lnTo>
                  <a:lnTo>
                    <a:pt x="121462" y="9598"/>
                  </a:lnTo>
                  <a:lnTo>
                    <a:pt x="120528" y="9201"/>
                  </a:lnTo>
                  <a:lnTo>
                    <a:pt x="119577" y="8805"/>
                  </a:lnTo>
                  <a:lnTo>
                    <a:pt x="118609" y="8414"/>
                  </a:lnTo>
                  <a:lnTo>
                    <a:pt x="117606" y="8024"/>
                  </a:lnTo>
                  <a:lnTo>
                    <a:pt x="116603" y="7645"/>
                  </a:lnTo>
                  <a:lnTo>
                    <a:pt x="115583" y="7271"/>
                  </a:lnTo>
                  <a:lnTo>
                    <a:pt x="114546" y="6898"/>
                  </a:lnTo>
                  <a:lnTo>
                    <a:pt x="113491" y="6537"/>
                  </a:lnTo>
                  <a:lnTo>
                    <a:pt x="112419" y="6175"/>
                  </a:lnTo>
                  <a:lnTo>
                    <a:pt x="111330" y="5825"/>
                  </a:lnTo>
                  <a:lnTo>
                    <a:pt x="110223" y="5481"/>
                  </a:lnTo>
                  <a:lnTo>
                    <a:pt x="109099" y="5143"/>
                  </a:lnTo>
                  <a:lnTo>
                    <a:pt x="107958" y="4811"/>
                  </a:lnTo>
                  <a:lnTo>
                    <a:pt x="106800" y="4490"/>
                  </a:lnTo>
                  <a:lnTo>
                    <a:pt x="105624" y="4170"/>
                  </a:lnTo>
                  <a:lnTo>
                    <a:pt x="104431" y="3861"/>
                  </a:lnTo>
                  <a:lnTo>
                    <a:pt x="103221" y="3563"/>
                  </a:lnTo>
                  <a:lnTo>
                    <a:pt x="102010" y="3272"/>
                  </a:lnTo>
                  <a:lnTo>
                    <a:pt x="100766" y="2986"/>
                  </a:lnTo>
                  <a:lnTo>
                    <a:pt x="99503" y="2712"/>
                  </a:lnTo>
                  <a:lnTo>
                    <a:pt x="98224" y="2444"/>
                  </a:lnTo>
                  <a:lnTo>
                    <a:pt x="96945" y="2187"/>
                  </a:lnTo>
                  <a:lnTo>
                    <a:pt x="95976" y="2001"/>
                  </a:lnTo>
                  <a:lnTo>
                    <a:pt x="94991" y="1826"/>
                  </a:lnTo>
                  <a:lnTo>
                    <a:pt x="94005" y="1651"/>
                  </a:lnTo>
                  <a:lnTo>
                    <a:pt x="92985" y="1482"/>
                  </a:lnTo>
                  <a:lnTo>
                    <a:pt x="91965" y="1318"/>
                  </a:lnTo>
                  <a:lnTo>
                    <a:pt x="90928" y="1167"/>
                  </a:lnTo>
                  <a:lnTo>
                    <a:pt x="89873" y="1021"/>
                  </a:lnTo>
                  <a:lnTo>
                    <a:pt x="88801" y="881"/>
                  </a:lnTo>
                  <a:lnTo>
                    <a:pt x="87729" y="747"/>
                  </a:lnTo>
                  <a:lnTo>
                    <a:pt x="86640" y="625"/>
                  </a:lnTo>
                  <a:lnTo>
                    <a:pt x="85551" y="514"/>
                  </a:lnTo>
                  <a:lnTo>
                    <a:pt x="84444" y="409"/>
                  </a:lnTo>
                  <a:lnTo>
                    <a:pt x="83337" y="316"/>
                  </a:lnTo>
                  <a:lnTo>
                    <a:pt x="82231" y="234"/>
                  </a:lnTo>
                  <a:lnTo>
                    <a:pt x="81107" y="164"/>
                  </a:lnTo>
                  <a:lnTo>
                    <a:pt x="79983" y="106"/>
                  </a:lnTo>
                  <a:lnTo>
                    <a:pt x="78859" y="59"/>
                  </a:lnTo>
                  <a:lnTo>
                    <a:pt x="77753" y="24"/>
                  </a:lnTo>
                  <a:lnTo>
                    <a:pt x="76629" y="7"/>
                  </a:lnTo>
                  <a:lnTo>
                    <a:pt x="76076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163" name="Google Shape;2163;p34"/>
          <p:cNvGrpSpPr/>
          <p:nvPr/>
        </p:nvGrpSpPr>
        <p:grpSpPr>
          <a:xfrm>
            <a:off x="6381644" y="3678788"/>
            <a:ext cx="2539678" cy="1155058"/>
            <a:chOff x="6368238" y="3321874"/>
            <a:chExt cx="2063768" cy="1155058"/>
          </a:xfrm>
        </p:grpSpPr>
        <p:sp>
          <p:nvSpPr>
            <p:cNvPr id="2164" name="Google Shape;2164;p34"/>
            <p:cNvSpPr txBox="1"/>
            <p:nvPr/>
          </p:nvSpPr>
          <p:spPr>
            <a:xfrm>
              <a:off x="63682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Lambda</a:t>
              </a:r>
              <a:endParaRPr sz="2000" dirty="0">
                <a:solidFill>
                  <a:schemeClr val="accent6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5" name="Google Shape;2165;p34"/>
            <p:cNvSpPr txBox="1"/>
            <p:nvPr/>
          </p:nvSpPr>
          <p:spPr>
            <a:xfrm>
              <a:off x="6393506" y="3806132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+mj-ea"/>
                  <a:ea typeface="+mj-ea"/>
                  <a:cs typeface="Roboto"/>
                  <a:sym typeface="Roboto"/>
                </a:rPr>
                <a:t>호출시만 </a:t>
              </a:r>
              <a:r>
                <a:rPr lang="ko-KR" altLang="en-US" sz="1200" dirty="0" err="1">
                  <a:latin typeface="+mj-ea"/>
                  <a:ea typeface="+mj-ea"/>
                  <a:cs typeface="Roboto"/>
                  <a:sym typeface="Roboto"/>
                </a:rPr>
                <a:t>사용할수</a:t>
              </a:r>
              <a:r>
                <a:rPr lang="ko-KR" altLang="en-US" sz="1200" dirty="0">
                  <a:latin typeface="+mj-ea"/>
                  <a:ea typeface="+mj-ea"/>
                  <a:cs typeface="Roboto"/>
                  <a:sym typeface="Roboto"/>
                </a:rPr>
                <a:t> 있는</a:t>
              </a:r>
              <a:br>
                <a:rPr lang="en-US" altLang="ko-KR" sz="1200" dirty="0">
                  <a:latin typeface="+mj-ea"/>
                  <a:ea typeface="+mj-ea"/>
                  <a:cs typeface="Roboto"/>
                  <a:sym typeface="Roboto"/>
                </a:rPr>
              </a:br>
              <a:r>
                <a:rPr lang="en-US" altLang="ko-KR" sz="1200" dirty="0">
                  <a:latin typeface="+mj-ea"/>
                  <a:ea typeface="+mj-ea"/>
                  <a:cs typeface="Roboto"/>
                  <a:sym typeface="Roboto"/>
                </a:rPr>
                <a:t> </a:t>
              </a:r>
              <a:r>
                <a:rPr lang="ko-KR" altLang="en-US" sz="1200" dirty="0" err="1">
                  <a:latin typeface="+mj-ea"/>
                  <a:ea typeface="+mj-ea"/>
                  <a:cs typeface="Roboto"/>
                  <a:sym typeface="Roboto"/>
                </a:rPr>
                <a:t>글작성</a:t>
              </a:r>
              <a:r>
                <a:rPr lang="en-US" altLang="ko-KR" sz="1200" dirty="0">
                  <a:latin typeface="+mj-ea"/>
                  <a:ea typeface="+mj-ea"/>
                  <a:cs typeface="Roboto"/>
                  <a:sym typeface="Roboto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  <a:cs typeface="Roboto"/>
                  <a:sym typeface="Roboto"/>
                </a:rPr>
                <a:t>글상세조회</a:t>
              </a:r>
              <a:r>
                <a:rPr lang="en-US" altLang="ko-KR" sz="1200" dirty="0">
                  <a:latin typeface="+mj-ea"/>
                  <a:ea typeface="+mj-ea"/>
                  <a:cs typeface="Roboto"/>
                  <a:sym typeface="Roboto"/>
                </a:rPr>
                <a:t>, </a:t>
              </a:r>
              <a:r>
                <a:rPr lang="ko-KR" altLang="en-US" sz="1200" dirty="0" err="1">
                  <a:latin typeface="+mj-ea"/>
                  <a:ea typeface="+mj-ea"/>
                  <a:cs typeface="Roboto"/>
                  <a:sym typeface="Roboto"/>
                </a:rPr>
                <a:t>로그인등</a:t>
              </a:r>
              <a:r>
                <a:rPr lang="ko-KR" altLang="en-US" sz="1200" dirty="0">
                  <a:latin typeface="+mj-ea"/>
                  <a:ea typeface="+mj-ea"/>
                  <a:cs typeface="Roboto"/>
                  <a:sym typeface="Roboto"/>
                </a:rPr>
                <a:t> 버튼 </a:t>
              </a:r>
              <a:r>
                <a:rPr lang="ko-KR" altLang="en-US" sz="1200" dirty="0" err="1">
                  <a:latin typeface="+mj-ea"/>
                  <a:ea typeface="+mj-ea"/>
                  <a:cs typeface="Roboto"/>
                  <a:sym typeface="Roboto"/>
                </a:rPr>
                <a:t>클릭시</a:t>
              </a:r>
              <a:r>
                <a:rPr lang="ko-KR" altLang="en-US" sz="1200" dirty="0">
                  <a:latin typeface="+mj-ea"/>
                  <a:ea typeface="+mj-ea"/>
                  <a:cs typeface="Roboto"/>
                  <a:sym typeface="Roboto"/>
                </a:rPr>
                <a:t> 호출되는 함수로 이용</a:t>
              </a:r>
              <a:endParaRPr sz="1200" dirty="0"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grpSp>
        <p:nvGrpSpPr>
          <p:cNvPr id="2166" name="Google Shape;2166;p34"/>
          <p:cNvGrpSpPr/>
          <p:nvPr/>
        </p:nvGrpSpPr>
        <p:grpSpPr>
          <a:xfrm>
            <a:off x="457188" y="3715474"/>
            <a:ext cx="2038500" cy="1016598"/>
            <a:chOff x="737138" y="3321874"/>
            <a:chExt cx="2038500" cy="1016598"/>
          </a:xfrm>
        </p:grpSpPr>
        <p:sp>
          <p:nvSpPr>
            <p:cNvPr id="2167" name="Google Shape;2167;p34"/>
            <p:cNvSpPr txBox="1"/>
            <p:nvPr/>
          </p:nvSpPr>
          <p:spPr>
            <a:xfrm>
              <a:off x="7371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4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RDS</a:t>
              </a:r>
              <a:endParaRPr sz="2000" dirty="0">
                <a:solidFill>
                  <a:schemeClr val="accent4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68" name="Google Shape;2168;p34"/>
            <p:cNvSpPr txBox="1"/>
            <p:nvPr/>
          </p:nvSpPr>
          <p:spPr>
            <a:xfrm>
              <a:off x="7371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+mj-ea"/>
                  <a:ea typeface="+mj-ea"/>
                  <a:cs typeface="Roboto"/>
                  <a:sym typeface="Roboto"/>
                </a:rPr>
                <a:t>Maria DB</a:t>
              </a:r>
              <a:r>
                <a:rPr lang="ko-KR" altLang="en-US" sz="1200" dirty="0">
                  <a:latin typeface="+mj-ea"/>
                  <a:ea typeface="+mj-ea"/>
                  <a:cs typeface="Roboto"/>
                  <a:sym typeface="Roboto"/>
                </a:rPr>
                <a:t> 이용</a:t>
              </a:r>
              <a:endParaRPr sz="1200" dirty="0">
                <a:solidFill>
                  <a:srgbClr val="000000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grpSp>
        <p:nvGrpSpPr>
          <p:cNvPr id="2169" name="Google Shape;2169;p34"/>
          <p:cNvGrpSpPr/>
          <p:nvPr/>
        </p:nvGrpSpPr>
        <p:grpSpPr>
          <a:xfrm>
            <a:off x="1904361" y="913029"/>
            <a:ext cx="2048371" cy="1023456"/>
            <a:chOff x="1915979" y="1450267"/>
            <a:chExt cx="2048371" cy="1023456"/>
          </a:xfrm>
        </p:grpSpPr>
        <p:sp>
          <p:nvSpPr>
            <p:cNvPr id="2170" name="Google Shape;2170;p34"/>
            <p:cNvSpPr txBox="1"/>
            <p:nvPr/>
          </p:nvSpPr>
          <p:spPr>
            <a:xfrm>
              <a:off x="1915979" y="1450267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S3</a:t>
              </a:r>
              <a:endParaRPr sz="2000" dirty="0">
                <a:solidFill>
                  <a:schemeClr val="accent2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71" name="Google Shape;2171;p34"/>
            <p:cNvSpPr txBox="1"/>
            <p:nvPr/>
          </p:nvSpPr>
          <p:spPr>
            <a:xfrm>
              <a:off x="1925850" y="180292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0000"/>
                  </a:solidFill>
                  <a:latin typeface="+mj-ea"/>
                  <a:ea typeface="+mj-ea"/>
                  <a:cs typeface="Roboto"/>
                  <a:sym typeface="Roboto"/>
                </a:rPr>
                <a:t>S3 Bucket </a:t>
              </a:r>
              <a:r>
                <a:rPr lang="ko-KR" altLang="en-US" sz="1200" dirty="0">
                  <a:solidFill>
                    <a:srgbClr val="000000"/>
                  </a:solidFill>
                  <a:latin typeface="+mj-ea"/>
                  <a:ea typeface="+mj-ea"/>
                  <a:cs typeface="Roboto"/>
                  <a:sym typeface="Roboto"/>
                </a:rPr>
                <a:t>에 </a:t>
              </a:r>
              <a:r>
                <a:rPr lang="en-US" altLang="ko-KR" sz="1200" dirty="0">
                  <a:solidFill>
                    <a:srgbClr val="000000"/>
                  </a:solidFill>
                  <a:latin typeface="+mj-ea"/>
                  <a:ea typeface="+mj-ea"/>
                  <a:cs typeface="Roboto"/>
                  <a:sym typeface="Roboto"/>
                </a:rPr>
                <a:t>React</a:t>
              </a:r>
              <a:r>
                <a:rPr lang="ko-KR" altLang="en-US" sz="1200" dirty="0">
                  <a:solidFill>
                    <a:srgbClr val="000000"/>
                  </a:solidFill>
                  <a:latin typeface="+mj-ea"/>
                  <a:ea typeface="+mj-ea"/>
                  <a:cs typeface="Roboto"/>
                  <a:sym typeface="Roboto"/>
                </a:rPr>
                <a:t> 를 올려 </a:t>
              </a:r>
              <a:r>
                <a:rPr lang="en-US" altLang="ko-KR" sz="1200" dirty="0">
                  <a:latin typeface="+mj-ea"/>
                  <a:ea typeface="+mj-ea"/>
                  <a:cs typeface="Roboto"/>
                  <a:sym typeface="Roboto"/>
                </a:rPr>
                <a:t>FE</a:t>
              </a:r>
              <a:r>
                <a:rPr lang="ko-KR" altLang="en-US" sz="1200" dirty="0">
                  <a:latin typeface="+mj-ea"/>
                  <a:ea typeface="+mj-ea"/>
                  <a:cs typeface="Roboto"/>
                  <a:sym typeface="Roboto"/>
                </a:rPr>
                <a:t>로 이용</a:t>
              </a:r>
              <a:endParaRPr sz="1200" dirty="0">
                <a:solidFill>
                  <a:srgbClr val="000000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grpSp>
        <p:nvGrpSpPr>
          <p:cNvPr id="146" name="Google Shape;2153;p34">
            <a:extLst>
              <a:ext uri="{FF2B5EF4-FFF2-40B4-BE49-F238E27FC236}">
                <a16:creationId xmlns:a16="http://schemas.microsoft.com/office/drawing/2014/main" id="{8EF69282-666B-46C7-994B-4F65D9BB8609}"/>
              </a:ext>
            </a:extLst>
          </p:cNvPr>
          <p:cNvGrpSpPr/>
          <p:nvPr/>
        </p:nvGrpSpPr>
        <p:grpSpPr>
          <a:xfrm>
            <a:off x="7227871" y="892624"/>
            <a:ext cx="1458820" cy="1120326"/>
            <a:chOff x="-2691874" y="940748"/>
            <a:chExt cx="2929997" cy="2250129"/>
          </a:xfrm>
          <a:solidFill>
            <a:srgbClr val="FFC000"/>
          </a:solidFill>
        </p:grpSpPr>
        <p:sp>
          <p:nvSpPr>
            <p:cNvPr id="151" name="Google Shape;2154;p34">
              <a:extLst>
                <a:ext uri="{FF2B5EF4-FFF2-40B4-BE49-F238E27FC236}">
                  <a16:creationId xmlns:a16="http://schemas.microsoft.com/office/drawing/2014/main" id="{36EB1EB1-33EF-40A9-AA6A-31D98910F210}"/>
                </a:ext>
              </a:extLst>
            </p:cNvPr>
            <p:cNvSpPr/>
            <p:nvPr/>
          </p:nvSpPr>
          <p:spPr>
            <a:xfrm flipH="1">
              <a:off x="-651775" y="1176471"/>
              <a:ext cx="755478" cy="289655"/>
            </a:xfrm>
            <a:custGeom>
              <a:avLst/>
              <a:gdLst/>
              <a:ahLst/>
              <a:cxnLst/>
              <a:rect l="l" t="t" r="r" b="b"/>
              <a:pathLst>
                <a:path w="71322" h="10111" extrusionOk="0">
                  <a:moveTo>
                    <a:pt x="45110" y="1"/>
                  </a:moveTo>
                  <a:lnTo>
                    <a:pt x="44505" y="12"/>
                  </a:lnTo>
                  <a:lnTo>
                    <a:pt x="43900" y="24"/>
                  </a:lnTo>
                  <a:lnTo>
                    <a:pt x="43295" y="42"/>
                  </a:lnTo>
                  <a:lnTo>
                    <a:pt x="42690" y="65"/>
                  </a:lnTo>
                  <a:lnTo>
                    <a:pt x="42085" y="94"/>
                  </a:lnTo>
                  <a:lnTo>
                    <a:pt x="41479" y="129"/>
                  </a:lnTo>
                  <a:lnTo>
                    <a:pt x="40892" y="170"/>
                  </a:lnTo>
                  <a:lnTo>
                    <a:pt x="40286" y="216"/>
                  </a:lnTo>
                  <a:lnTo>
                    <a:pt x="39699" y="269"/>
                  </a:lnTo>
                  <a:lnTo>
                    <a:pt x="39111" y="327"/>
                  </a:lnTo>
                  <a:lnTo>
                    <a:pt x="38523" y="386"/>
                  </a:lnTo>
                  <a:lnTo>
                    <a:pt x="37935" y="456"/>
                  </a:lnTo>
                  <a:lnTo>
                    <a:pt x="37347" y="531"/>
                  </a:lnTo>
                  <a:lnTo>
                    <a:pt x="36777" y="613"/>
                  </a:lnTo>
                  <a:lnTo>
                    <a:pt x="36206" y="700"/>
                  </a:lnTo>
                  <a:lnTo>
                    <a:pt x="35635" y="794"/>
                  </a:lnTo>
                  <a:lnTo>
                    <a:pt x="35065" y="893"/>
                  </a:lnTo>
                  <a:lnTo>
                    <a:pt x="34494" y="1004"/>
                  </a:lnTo>
                  <a:lnTo>
                    <a:pt x="1" y="7761"/>
                  </a:lnTo>
                  <a:lnTo>
                    <a:pt x="502" y="7668"/>
                  </a:lnTo>
                  <a:lnTo>
                    <a:pt x="1004" y="7575"/>
                  </a:lnTo>
                  <a:lnTo>
                    <a:pt x="1522" y="7493"/>
                  </a:lnTo>
                  <a:lnTo>
                    <a:pt x="2041" y="7411"/>
                  </a:lnTo>
                  <a:lnTo>
                    <a:pt x="2560" y="7341"/>
                  </a:lnTo>
                  <a:lnTo>
                    <a:pt x="3079" y="7271"/>
                  </a:lnTo>
                  <a:lnTo>
                    <a:pt x="3615" y="7207"/>
                  </a:lnTo>
                  <a:lnTo>
                    <a:pt x="4150" y="7149"/>
                  </a:lnTo>
                  <a:lnTo>
                    <a:pt x="4686" y="7091"/>
                  </a:lnTo>
                  <a:lnTo>
                    <a:pt x="5240" y="7044"/>
                  </a:lnTo>
                  <a:lnTo>
                    <a:pt x="5776" y="6997"/>
                  </a:lnTo>
                  <a:lnTo>
                    <a:pt x="6329" y="6957"/>
                  </a:lnTo>
                  <a:lnTo>
                    <a:pt x="6882" y="6922"/>
                  </a:lnTo>
                  <a:lnTo>
                    <a:pt x="7436" y="6892"/>
                  </a:lnTo>
                  <a:lnTo>
                    <a:pt x="7989" y="6863"/>
                  </a:lnTo>
                  <a:lnTo>
                    <a:pt x="8542" y="6840"/>
                  </a:lnTo>
                  <a:lnTo>
                    <a:pt x="9113" y="6822"/>
                  </a:lnTo>
                  <a:lnTo>
                    <a:pt x="9666" y="6805"/>
                  </a:lnTo>
                  <a:lnTo>
                    <a:pt x="10237" y="6799"/>
                  </a:lnTo>
                  <a:lnTo>
                    <a:pt x="10790" y="6787"/>
                  </a:lnTo>
                  <a:lnTo>
                    <a:pt x="11931" y="6787"/>
                  </a:lnTo>
                  <a:lnTo>
                    <a:pt x="12484" y="6793"/>
                  </a:lnTo>
                  <a:lnTo>
                    <a:pt x="13055" y="6805"/>
                  </a:lnTo>
                  <a:lnTo>
                    <a:pt x="13625" y="6817"/>
                  </a:lnTo>
                  <a:lnTo>
                    <a:pt x="14179" y="6834"/>
                  </a:lnTo>
                  <a:lnTo>
                    <a:pt x="15302" y="6875"/>
                  </a:lnTo>
                  <a:lnTo>
                    <a:pt x="16426" y="6933"/>
                  </a:lnTo>
                  <a:lnTo>
                    <a:pt x="17533" y="6997"/>
                  </a:lnTo>
                  <a:lnTo>
                    <a:pt x="18397" y="7062"/>
                  </a:lnTo>
                  <a:lnTo>
                    <a:pt x="19227" y="7131"/>
                  </a:lnTo>
                  <a:lnTo>
                    <a:pt x="20074" y="7207"/>
                  </a:lnTo>
                  <a:lnTo>
                    <a:pt x="20904" y="7289"/>
                  </a:lnTo>
                  <a:lnTo>
                    <a:pt x="21734" y="7382"/>
                  </a:lnTo>
                  <a:lnTo>
                    <a:pt x="22564" y="7475"/>
                  </a:lnTo>
                  <a:lnTo>
                    <a:pt x="23377" y="7575"/>
                  </a:lnTo>
                  <a:lnTo>
                    <a:pt x="24189" y="7680"/>
                  </a:lnTo>
                  <a:lnTo>
                    <a:pt x="24501" y="7726"/>
                  </a:lnTo>
                  <a:lnTo>
                    <a:pt x="24846" y="7784"/>
                  </a:lnTo>
                  <a:lnTo>
                    <a:pt x="25192" y="7843"/>
                  </a:lnTo>
                  <a:lnTo>
                    <a:pt x="25555" y="7913"/>
                  </a:lnTo>
                  <a:lnTo>
                    <a:pt x="26333" y="8070"/>
                  </a:lnTo>
                  <a:lnTo>
                    <a:pt x="27163" y="8251"/>
                  </a:lnTo>
                  <a:lnTo>
                    <a:pt x="28011" y="8449"/>
                  </a:lnTo>
                  <a:lnTo>
                    <a:pt x="28892" y="8653"/>
                  </a:lnTo>
                  <a:lnTo>
                    <a:pt x="30690" y="9073"/>
                  </a:lnTo>
                  <a:lnTo>
                    <a:pt x="31590" y="9283"/>
                  </a:lnTo>
                  <a:lnTo>
                    <a:pt x="32471" y="9475"/>
                  </a:lnTo>
                  <a:lnTo>
                    <a:pt x="33319" y="9650"/>
                  </a:lnTo>
                  <a:lnTo>
                    <a:pt x="33733" y="9732"/>
                  </a:lnTo>
                  <a:lnTo>
                    <a:pt x="34131" y="9808"/>
                  </a:lnTo>
                  <a:lnTo>
                    <a:pt x="34529" y="9878"/>
                  </a:lnTo>
                  <a:lnTo>
                    <a:pt x="34909" y="9936"/>
                  </a:lnTo>
                  <a:lnTo>
                    <a:pt x="35272" y="9994"/>
                  </a:lnTo>
                  <a:lnTo>
                    <a:pt x="35618" y="10035"/>
                  </a:lnTo>
                  <a:lnTo>
                    <a:pt x="35947" y="10070"/>
                  </a:lnTo>
                  <a:lnTo>
                    <a:pt x="36258" y="10093"/>
                  </a:lnTo>
                  <a:lnTo>
                    <a:pt x="36552" y="10111"/>
                  </a:lnTo>
                  <a:lnTo>
                    <a:pt x="36828" y="10111"/>
                  </a:lnTo>
                  <a:lnTo>
                    <a:pt x="37243" y="10099"/>
                  </a:lnTo>
                  <a:lnTo>
                    <a:pt x="37676" y="10076"/>
                  </a:lnTo>
                  <a:lnTo>
                    <a:pt x="38142" y="10035"/>
                  </a:lnTo>
                  <a:lnTo>
                    <a:pt x="38609" y="9988"/>
                  </a:lnTo>
                  <a:lnTo>
                    <a:pt x="39111" y="9924"/>
                  </a:lnTo>
                  <a:lnTo>
                    <a:pt x="39629" y="9854"/>
                  </a:lnTo>
                  <a:lnTo>
                    <a:pt x="40148" y="9779"/>
                  </a:lnTo>
                  <a:lnTo>
                    <a:pt x="40684" y="9685"/>
                  </a:lnTo>
                  <a:lnTo>
                    <a:pt x="41237" y="9592"/>
                  </a:lnTo>
                  <a:lnTo>
                    <a:pt x="41791" y="9487"/>
                  </a:lnTo>
                  <a:lnTo>
                    <a:pt x="42361" y="9376"/>
                  </a:lnTo>
                  <a:lnTo>
                    <a:pt x="42932" y="9260"/>
                  </a:lnTo>
                  <a:lnTo>
                    <a:pt x="44090" y="9015"/>
                  </a:lnTo>
                  <a:lnTo>
                    <a:pt x="45266" y="8752"/>
                  </a:lnTo>
                  <a:lnTo>
                    <a:pt x="46424" y="8484"/>
                  </a:lnTo>
                  <a:lnTo>
                    <a:pt x="47548" y="8216"/>
                  </a:lnTo>
                  <a:lnTo>
                    <a:pt x="49727" y="7697"/>
                  </a:lnTo>
                  <a:lnTo>
                    <a:pt x="50712" y="7458"/>
                  </a:lnTo>
                  <a:lnTo>
                    <a:pt x="51646" y="7236"/>
                  </a:lnTo>
                  <a:lnTo>
                    <a:pt x="52493" y="7050"/>
                  </a:lnTo>
                  <a:lnTo>
                    <a:pt x="53236" y="6892"/>
                  </a:lnTo>
                  <a:lnTo>
                    <a:pt x="71322" y="3353"/>
                  </a:lnTo>
                  <a:lnTo>
                    <a:pt x="70371" y="3120"/>
                  </a:lnTo>
                  <a:lnTo>
                    <a:pt x="69385" y="2887"/>
                  </a:lnTo>
                  <a:lnTo>
                    <a:pt x="68382" y="2659"/>
                  </a:lnTo>
                  <a:lnTo>
                    <a:pt x="67362" y="2438"/>
                  </a:lnTo>
                  <a:lnTo>
                    <a:pt x="66308" y="2216"/>
                  </a:lnTo>
                  <a:lnTo>
                    <a:pt x="65236" y="2001"/>
                  </a:lnTo>
                  <a:lnTo>
                    <a:pt x="64146" y="1797"/>
                  </a:lnTo>
                  <a:lnTo>
                    <a:pt x="63023" y="1598"/>
                  </a:lnTo>
                  <a:lnTo>
                    <a:pt x="61899" y="1406"/>
                  </a:lnTo>
                  <a:lnTo>
                    <a:pt x="60758" y="1225"/>
                  </a:lnTo>
                  <a:lnTo>
                    <a:pt x="59599" y="1050"/>
                  </a:lnTo>
                  <a:lnTo>
                    <a:pt x="58423" y="887"/>
                  </a:lnTo>
                  <a:lnTo>
                    <a:pt x="57248" y="735"/>
                  </a:lnTo>
                  <a:lnTo>
                    <a:pt x="56055" y="595"/>
                  </a:lnTo>
                  <a:lnTo>
                    <a:pt x="54862" y="467"/>
                  </a:lnTo>
                  <a:lnTo>
                    <a:pt x="54257" y="409"/>
                  </a:lnTo>
                  <a:lnTo>
                    <a:pt x="53651" y="356"/>
                  </a:lnTo>
                  <a:lnTo>
                    <a:pt x="53046" y="304"/>
                  </a:lnTo>
                  <a:lnTo>
                    <a:pt x="52441" y="257"/>
                  </a:lnTo>
                  <a:lnTo>
                    <a:pt x="51819" y="211"/>
                  </a:lnTo>
                  <a:lnTo>
                    <a:pt x="51214" y="176"/>
                  </a:lnTo>
                  <a:lnTo>
                    <a:pt x="50608" y="135"/>
                  </a:lnTo>
                  <a:lnTo>
                    <a:pt x="50003" y="106"/>
                  </a:lnTo>
                  <a:lnTo>
                    <a:pt x="49381" y="77"/>
                  </a:lnTo>
                  <a:lnTo>
                    <a:pt x="48776" y="53"/>
                  </a:lnTo>
                  <a:lnTo>
                    <a:pt x="48171" y="36"/>
                  </a:lnTo>
                  <a:lnTo>
                    <a:pt x="47548" y="18"/>
                  </a:lnTo>
                  <a:lnTo>
                    <a:pt x="46943" y="7"/>
                  </a:lnTo>
                  <a:lnTo>
                    <a:pt x="46338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2" name="Google Shape;2155;p34">
              <a:extLst>
                <a:ext uri="{FF2B5EF4-FFF2-40B4-BE49-F238E27FC236}">
                  <a16:creationId xmlns:a16="http://schemas.microsoft.com/office/drawing/2014/main" id="{CDF68DEB-33F2-4257-A5A8-1770BA4D7865}"/>
                </a:ext>
              </a:extLst>
            </p:cNvPr>
            <p:cNvSpPr/>
            <p:nvPr/>
          </p:nvSpPr>
          <p:spPr>
            <a:xfrm flipH="1">
              <a:off x="-1545160" y="940748"/>
              <a:ext cx="1112054" cy="665625"/>
            </a:xfrm>
            <a:custGeom>
              <a:avLst/>
              <a:gdLst/>
              <a:ahLst/>
              <a:cxnLst/>
              <a:rect l="l" t="t" r="r" b="b"/>
              <a:pathLst>
                <a:path w="104985" h="23235" extrusionOk="0">
                  <a:moveTo>
                    <a:pt x="48429" y="0"/>
                  </a:moveTo>
                  <a:lnTo>
                    <a:pt x="47478" y="6"/>
                  </a:lnTo>
                  <a:lnTo>
                    <a:pt x="46510" y="17"/>
                  </a:lnTo>
                  <a:lnTo>
                    <a:pt x="45559" y="41"/>
                  </a:lnTo>
                  <a:lnTo>
                    <a:pt x="44625" y="76"/>
                  </a:lnTo>
                  <a:lnTo>
                    <a:pt x="43674" y="117"/>
                  </a:lnTo>
                  <a:lnTo>
                    <a:pt x="42723" y="169"/>
                  </a:lnTo>
                  <a:lnTo>
                    <a:pt x="41790" y="227"/>
                  </a:lnTo>
                  <a:lnTo>
                    <a:pt x="40856" y="292"/>
                  </a:lnTo>
                  <a:lnTo>
                    <a:pt x="39905" y="361"/>
                  </a:lnTo>
                  <a:lnTo>
                    <a:pt x="38972" y="443"/>
                  </a:lnTo>
                  <a:lnTo>
                    <a:pt x="38055" y="531"/>
                  </a:lnTo>
                  <a:lnTo>
                    <a:pt x="37122" y="630"/>
                  </a:lnTo>
                  <a:lnTo>
                    <a:pt x="36188" y="729"/>
                  </a:lnTo>
                  <a:lnTo>
                    <a:pt x="35272" y="840"/>
                  </a:lnTo>
                  <a:lnTo>
                    <a:pt x="34338" y="950"/>
                  </a:lnTo>
                  <a:lnTo>
                    <a:pt x="33421" y="1073"/>
                  </a:lnTo>
                  <a:lnTo>
                    <a:pt x="32505" y="1201"/>
                  </a:lnTo>
                  <a:lnTo>
                    <a:pt x="31589" y="1329"/>
                  </a:lnTo>
                  <a:lnTo>
                    <a:pt x="30690" y="1463"/>
                  </a:lnTo>
                  <a:lnTo>
                    <a:pt x="29773" y="1609"/>
                  </a:lnTo>
                  <a:lnTo>
                    <a:pt x="28874" y="1755"/>
                  </a:lnTo>
                  <a:lnTo>
                    <a:pt x="27975" y="1907"/>
                  </a:lnTo>
                  <a:lnTo>
                    <a:pt x="27076" y="2058"/>
                  </a:lnTo>
                  <a:lnTo>
                    <a:pt x="26177" y="2216"/>
                  </a:lnTo>
                  <a:lnTo>
                    <a:pt x="25278" y="2379"/>
                  </a:lnTo>
                  <a:lnTo>
                    <a:pt x="23497" y="2717"/>
                  </a:lnTo>
                  <a:lnTo>
                    <a:pt x="21734" y="3061"/>
                  </a:lnTo>
                  <a:lnTo>
                    <a:pt x="19970" y="3417"/>
                  </a:lnTo>
                  <a:lnTo>
                    <a:pt x="18241" y="3784"/>
                  </a:lnTo>
                  <a:lnTo>
                    <a:pt x="16512" y="4151"/>
                  </a:lnTo>
                  <a:lnTo>
                    <a:pt x="14800" y="4524"/>
                  </a:lnTo>
                  <a:lnTo>
                    <a:pt x="13089" y="4898"/>
                  </a:lnTo>
                  <a:lnTo>
                    <a:pt x="9734" y="5644"/>
                  </a:lnTo>
                  <a:lnTo>
                    <a:pt x="6432" y="6373"/>
                  </a:lnTo>
                  <a:lnTo>
                    <a:pt x="4789" y="6728"/>
                  </a:lnTo>
                  <a:lnTo>
                    <a:pt x="3181" y="7072"/>
                  </a:lnTo>
                  <a:lnTo>
                    <a:pt x="1591" y="7405"/>
                  </a:lnTo>
                  <a:lnTo>
                    <a:pt x="0" y="7720"/>
                  </a:lnTo>
                  <a:lnTo>
                    <a:pt x="623" y="7597"/>
                  </a:lnTo>
                  <a:lnTo>
                    <a:pt x="1262" y="7486"/>
                  </a:lnTo>
                  <a:lnTo>
                    <a:pt x="1902" y="7376"/>
                  </a:lnTo>
                  <a:lnTo>
                    <a:pt x="2524" y="7276"/>
                  </a:lnTo>
                  <a:lnTo>
                    <a:pt x="3164" y="7183"/>
                  </a:lnTo>
                  <a:lnTo>
                    <a:pt x="3804" y="7090"/>
                  </a:lnTo>
                  <a:lnTo>
                    <a:pt x="4444" y="7008"/>
                  </a:lnTo>
                  <a:lnTo>
                    <a:pt x="5066" y="6932"/>
                  </a:lnTo>
                  <a:lnTo>
                    <a:pt x="5706" y="6863"/>
                  </a:lnTo>
                  <a:lnTo>
                    <a:pt x="6346" y="6798"/>
                  </a:lnTo>
                  <a:lnTo>
                    <a:pt x="6985" y="6734"/>
                  </a:lnTo>
                  <a:lnTo>
                    <a:pt x="7642" y="6682"/>
                  </a:lnTo>
                  <a:lnTo>
                    <a:pt x="8282" y="6635"/>
                  </a:lnTo>
                  <a:lnTo>
                    <a:pt x="8922" y="6594"/>
                  </a:lnTo>
                  <a:lnTo>
                    <a:pt x="9561" y="6554"/>
                  </a:lnTo>
                  <a:lnTo>
                    <a:pt x="10201" y="6524"/>
                  </a:lnTo>
                  <a:lnTo>
                    <a:pt x="10841" y="6501"/>
                  </a:lnTo>
                  <a:lnTo>
                    <a:pt x="11498" y="6478"/>
                  </a:lnTo>
                  <a:lnTo>
                    <a:pt x="12138" y="6460"/>
                  </a:lnTo>
                  <a:lnTo>
                    <a:pt x="12777" y="6454"/>
                  </a:lnTo>
                  <a:lnTo>
                    <a:pt x="13417" y="6449"/>
                  </a:lnTo>
                  <a:lnTo>
                    <a:pt x="14074" y="6449"/>
                  </a:lnTo>
                  <a:lnTo>
                    <a:pt x="14714" y="6454"/>
                  </a:lnTo>
                  <a:lnTo>
                    <a:pt x="15354" y="6460"/>
                  </a:lnTo>
                  <a:lnTo>
                    <a:pt x="15993" y="6478"/>
                  </a:lnTo>
                  <a:lnTo>
                    <a:pt x="16650" y="6495"/>
                  </a:lnTo>
                  <a:lnTo>
                    <a:pt x="17290" y="6519"/>
                  </a:lnTo>
                  <a:lnTo>
                    <a:pt x="17930" y="6548"/>
                  </a:lnTo>
                  <a:lnTo>
                    <a:pt x="18569" y="6583"/>
                  </a:lnTo>
                  <a:lnTo>
                    <a:pt x="19209" y="6623"/>
                  </a:lnTo>
                  <a:lnTo>
                    <a:pt x="19849" y="6664"/>
                  </a:lnTo>
                  <a:lnTo>
                    <a:pt x="20489" y="6711"/>
                  </a:lnTo>
                  <a:lnTo>
                    <a:pt x="21128" y="6763"/>
                  </a:lnTo>
                  <a:lnTo>
                    <a:pt x="21768" y="6816"/>
                  </a:lnTo>
                  <a:lnTo>
                    <a:pt x="22408" y="6874"/>
                  </a:lnTo>
                  <a:lnTo>
                    <a:pt x="23048" y="6938"/>
                  </a:lnTo>
                  <a:lnTo>
                    <a:pt x="23687" y="7008"/>
                  </a:lnTo>
                  <a:lnTo>
                    <a:pt x="24310" y="7078"/>
                  </a:lnTo>
                  <a:lnTo>
                    <a:pt x="24949" y="7154"/>
                  </a:lnTo>
                  <a:lnTo>
                    <a:pt x="25589" y="7236"/>
                  </a:lnTo>
                  <a:lnTo>
                    <a:pt x="26212" y="7317"/>
                  </a:lnTo>
                  <a:lnTo>
                    <a:pt x="26834" y="7405"/>
                  </a:lnTo>
                  <a:lnTo>
                    <a:pt x="27474" y="7498"/>
                  </a:lnTo>
                  <a:lnTo>
                    <a:pt x="28096" y="7591"/>
                  </a:lnTo>
                  <a:lnTo>
                    <a:pt x="29341" y="7790"/>
                  </a:lnTo>
                  <a:lnTo>
                    <a:pt x="30586" y="8005"/>
                  </a:lnTo>
                  <a:lnTo>
                    <a:pt x="31831" y="8233"/>
                  </a:lnTo>
                  <a:lnTo>
                    <a:pt x="33058" y="8472"/>
                  </a:lnTo>
                  <a:lnTo>
                    <a:pt x="34269" y="8722"/>
                  </a:lnTo>
                  <a:lnTo>
                    <a:pt x="35479" y="8985"/>
                  </a:lnTo>
                  <a:lnTo>
                    <a:pt x="36672" y="9253"/>
                  </a:lnTo>
                  <a:lnTo>
                    <a:pt x="37865" y="9539"/>
                  </a:lnTo>
                  <a:lnTo>
                    <a:pt x="39041" y="9830"/>
                  </a:lnTo>
                  <a:lnTo>
                    <a:pt x="40216" y="10133"/>
                  </a:lnTo>
                  <a:lnTo>
                    <a:pt x="41375" y="10448"/>
                  </a:lnTo>
                  <a:lnTo>
                    <a:pt x="42516" y="10769"/>
                  </a:lnTo>
                  <a:lnTo>
                    <a:pt x="43640" y="11095"/>
                  </a:lnTo>
                  <a:lnTo>
                    <a:pt x="44764" y="11428"/>
                  </a:lnTo>
                  <a:lnTo>
                    <a:pt x="45870" y="11772"/>
                  </a:lnTo>
                  <a:lnTo>
                    <a:pt x="46959" y="12116"/>
                  </a:lnTo>
                  <a:lnTo>
                    <a:pt x="48031" y="12471"/>
                  </a:lnTo>
                  <a:lnTo>
                    <a:pt x="49086" y="12827"/>
                  </a:lnTo>
                  <a:lnTo>
                    <a:pt x="50141" y="13194"/>
                  </a:lnTo>
                  <a:lnTo>
                    <a:pt x="51161" y="13562"/>
                  </a:lnTo>
                  <a:lnTo>
                    <a:pt x="52181" y="13929"/>
                  </a:lnTo>
                  <a:lnTo>
                    <a:pt x="53167" y="14302"/>
                  </a:lnTo>
                  <a:lnTo>
                    <a:pt x="54135" y="14681"/>
                  </a:lnTo>
                  <a:lnTo>
                    <a:pt x="55103" y="15054"/>
                  </a:lnTo>
                  <a:lnTo>
                    <a:pt x="56037" y="15433"/>
                  </a:lnTo>
                  <a:lnTo>
                    <a:pt x="56953" y="15812"/>
                  </a:lnTo>
                  <a:lnTo>
                    <a:pt x="57835" y="16197"/>
                  </a:lnTo>
                  <a:lnTo>
                    <a:pt x="58717" y="16576"/>
                  </a:lnTo>
                  <a:lnTo>
                    <a:pt x="59564" y="16955"/>
                  </a:lnTo>
                  <a:lnTo>
                    <a:pt x="60394" y="17334"/>
                  </a:lnTo>
                  <a:lnTo>
                    <a:pt x="61206" y="17707"/>
                  </a:lnTo>
                  <a:lnTo>
                    <a:pt x="62002" y="18080"/>
                  </a:lnTo>
                  <a:lnTo>
                    <a:pt x="62762" y="18454"/>
                  </a:lnTo>
                  <a:lnTo>
                    <a:pt x="63489" y="18821"/>
                  </a:lnTo>
                  <a:lnTo>
                    <a:pt x="64215" y="19182"/>
                  </a:lnTo>
                  <a:lnTo>
                    <a:pt x="64906" y="19544"/>
                  </a:lnTo>
                  <a:lnTo>
                    <a:pt x="65563" y="19894"/>
                  </a:lnTo>
                  <a:lnTo>
                    <a:pt x="66203" y="20244"/>
                  </a:lnTo>
                  <a:lnTo>
                    <a:pt x="66808" y="20588"/>
                  </a:lnTo>
                  <a:lnTo>
                    <a:pt x="67379" y="20926"/>
                  </a:lnTo>
                  <a:lnTo>
                    <a:pt x="67932" y="21252"/>
                  </a:lnTo>
                  <a:lnTo>
                    <a:pt x="68468" y="21573"/>
                  </a:lnTo>
                  <a:lnTo>
                    <a:pt x="69125" y="21987"/>
                  </a:lnTo>
                  <a:lnTo>
                    <a:pt x="69765" y="22401"/>
                  </a:lnTo>
                  <a:lnTo>
                    <a:pt x="70405" y="22815"/>
                  </a:lnTo>
                  <a:lnTo>
                    <a:pt x="71010" y="23235"/>
                  </a:lnTo>
                  <a:lnTo>
                    <a:pt x="90755" y="19369"/>
                  </a:lnTo>
                  <a:lnTo>
                    <a:pt x="91481" y="19229"/>
                  </a:lnTo>
                  <a:lnTo>
                    <a:pt x="92207" y="19095"/>
                  </a:lnTo>
                  <a:lnTo>
                    <a:pt x="93729" y="18827"/>
                  </a:lnTo>
                  <a:lnTo>
                    <a:pt x="95285" y="18553"/>
                  </a:lnTo>
                  <a:lnTo>
                    <a:pt x="96841" y="18279"/>
                  </a:lnTo>
                  <a:lnTo>
                    <a:pt x="97619" y="18139"/>
                  </a:lnTo>
                  <a:lnTo>
                    <a:pt x="98397" y="17999"/>
                  </a:lnTo>
                  <a:lnTo>
                    <a:pt x="99140" y="17847"/>
                  </a:lnTo>
                  <a:lnTo>
                    <a:pt x="99884" y="17696"/>
                  </a:lnTo>
                  <a:lnTo>
                    <a:pt x="100610" y="17544"/>
                  </a:lnTo>
                  <a:lnTo>
                    <a:pt x="101302" y="17381"/>
                  </a:lnTo>
                  <a:lnTo>
                    <a:pt x="101976" y="17212"/>
                  </a:lnTo>
                  <a:lnTo>
                    <a:pt x="102616" y="17043"/>
                  </a:lnTo>
                  <a:lnTo>
                    <a:pt x="103169" y="16891"/>
                  </a:lnTo>
                  <a:lnTo>
                    <a:pt x="103636" y="16774"/>
                  </a:lnTo>
                  <a:lnTo>
                    <a:pt x="104033" y="16687"/>
                  </a:lnTo>
                  <a:lnTo>
                    <a:pt x="104345" y="16617"/>
                  </a:lnTo>
                  <a:lnTo>
                    <a:pt x="104604" y="16565"/>
                  </a:lnTo>
                  <a:lnTo>
                    <a:pt x="104777" y="16524"/>
                  </a:lnTo>
                  <a:lnTo>
                    <a:pt x="104898" y="16483"/>
                  </a:lnTo>
                  <a:lnTo>
                    <a:pt x="104950" y="16465"/>
                  </a:lnTo>
                  <a:lnTo>
                    <a:pt x="104967" y="16442"/>
                  </a:lnTo>
                  <a:lnTo>
                    <a:pt x="104984" y="16425"/>
                  </a:lnTo>
                  <a:lnTo>
                    <a:pt x="104984" y="16395"/>
                  </a:lnTo>
                  <a:lnTo>
                    <a:pt x="104950" y="16343"/>
                  </a:lnTo>
                  <a:lnTo>
                    <a:pt x="104881" y="16267"/>
                  </a:lnTo>
                  <a:lnTo>
                    <a:pt x="104760" y="16168"/>
                  </a:lnTo>
                  <a:lnTo>
                    <a:pt x="104604" y="16040"/>
                  </a:lnTo>
                  <a:lnTo>
                    <a:pt x="104414" y="15877"/>
                  </a:lnTo>
                  <a:lnTo>
                    <a:pt x="104189" y="15678"/>
                  </a:lnTo>
                  <a:lnTo>
                    <a:pt x="103947" y="15433"/>
                  </a:lnTo>
                  <a:lnTo>
                    <a:pt x="103601" y="15089"/>
                  </a:lnTo>
                  <a:lnTo>
                    <a:pt x="103221" y="14751"/>
                  </a:lnTo>
                  <a:lnTo>
                    <a:pt x="102806" y="14407"/>
                  </a:lnTo>
                  <a:lnTo>
                    <a:pt x="102339" y="14063"/>
                  </a:lnTo>
                  <a:lnTo>
                    <a:pt x="101855" y="13725"/>
                  </a:lnTo>
                  <a:lnTo>
                    <a:pt x="101319" y="13381"/>
                  </a:lnTo>
                  <a:lnTo>
                    <a:pt x="100766" y="13037"/>
                  </a:lnTo>
                  <a:lnTo>
                    <a:pt x="100160" y="12693"/>
                  </a:lnTo>
                  <a:lnTo>
                    <a:pt x="99538" y="12355"/>
                  </a:lnTo>
                  <a:lnTo>
                    <a:pt x="98898" y="12011"/>
                  </a:lnTo>
                  <a:lnTo>
                    <a:pt x="98224" y="11673"/>
                  </a:lnTo>
                  <a:lnTo>
                    <a:pt x="97515" y="11335"/>
                  </a:lnTo>
                  <a:lnTo>
                    <a:pt x="96806" y="11002"/>
                  </a:lnTo>
                  <a:lnTo>
                    <a:pt x="96063" y="10670"/>
                  </a:lnTo>
                  <a:lnTo>
                    <a:pt x="95302" y="10338"/>
                  </a:lnTo>
                  <a:lnTo>
                    <a:pt x="94524" y="10011"/>
                  </a:lnTo>
                  <a:lnTo>
                    <a:pt x="93746" y="9690"/>
                  </a:lnTo>
                  <a:lnTo>
                    <a:pt x="92933" y="9370"/>
                  </a:lnTo>
                  <a:lnTo>
                    <a:pt x="92138" y="9049"/>
                  </a:lnTo>
                  <a:lnTo>
                    <a:pt x="91308" y="8740"/>
                  </a:lnTo>
                  <a:lnTo>
                    <a:pt x="90478" y="8431"/>
                  </a:lnTo>
                  <a:lnTo>
                    <a:pt x="89648" y="8128"/>
                  </a:lnTo>
                  <a:lnTo>
                    <a:pt x="88818" y="7825"/>
                  </a:lnTo>
                  <a:lnTo>
                    <a:pt x="87988" y="7533"/>
                  </a:lnTo>
                  <a:lnTo>
                    <a:pt x="87141" y="7242"/>
                  </a:lnTo>
                  <a:lnTo>
                    <a:pt x="86311" y="6962"/>
                  </a:lnTo>
                  <a:lnTo>
                    <a:pt x="84669" y="6414"/>
                  </a:lnTo>
                  <a:lnTo>
                    <a:pt x="83043" y="5895"/>
                  </a:lnTo>
                  <a:lnTo>
                    <a:pt x="81470" y="5405"/>
                  </a:lnTo>
                  <a:lnTo>
                    <a:pt x="80139" y="5003"/>
                  </a:lnTo>
                  <a:lnTo>
                    <a:pt x="78790" y="4612"/>
                  </a:lnTo>
                  <a:lnTo>
                    <a:pt x="77407" y="4227"/>
                  </a:lnTo>
                  <a:lnTo>
                    <a:pt x="76006" y="3848"/>
                  </a:lnTo>
                  <a:lnTo>
                    <a:pt x="75280" y="3662"/>
                  </a:lnTo>
                  <a:lnTo>
                    <a:pt x="74571" y="3481"/>
                  </a:lnTo>
                  <a:lnTo>
                    <a:pt x="73845" y="3300"/>
                  </a:lnTo>
                  <a:lnTo>
                    <a:pt x="73102" y="3125"/>
                  </a:lnTo>
                  <a:lnTo>
                    <a:pt x="72358" y="2950"/>
                  </a:lnTo>
                  <a:lnTo>
                    <a:pt x="71615" y="2781"/>
                  </a:lnTo>
                  <a:lnTo>
                    <a:pt x="70854" y="2612"/>
                  </a:lnTo>
                  <a:lnTo>
                    <a:pt x="70093" y="2449"/>
                  </a:lnTo>
                  <a:lnTo>
                    <a:pt x="69333" y="2291"/>
                  </a:lnTo>
                  <a:lnTo>
                    <a:pt x="68555" y="2134"/>
                  </a:lnTo>
                  <a:lnTo>
                    <a:pt x="67776" y="1982"/>
                  </a:lnTo>
                  <a:lnTo>
                    <a:pt x="66998" y="1831"/>
                  </a:lnTo>
                  <a:lnTo>
                    <a:pt x="66203" y="1691"/>
                  </a:lnTo>
                  <a:lnTo>
                    <a:pt x="65408" y="1551"/>
                  </a:lnTo>
                  <a:lnTo>
                    <a:pt x="64595" y="1417"/>
                  </a:lnTo>
                  <a:lnTo>
                    <a:pt x="63800" y="1283"/>
                  </a:lnTo>
                  <a:lnTo>
                    <a:pt x="62970" y="1160"/>
                  </a:lnTo>
                  <a:lnTo>
                    <a:pt x="62157" y="1038"/>
                  </a:lnTo>
                  <a:lnTo>
                    <a:pt x="61327" y="921"/>
                  </a:lnTo>
                  <a:lnTo>
                    <a:pt x="60497" y="810"/>
                  </a:lnTo>
                  <a:lnTo>
                    <a:pt x="59650" y="705"/>
                  </a:lnTo>
                  <a:lnTo>
                    <a:pt x="58803" y="606"/>
                  </a:lnTo>
                  <a:lnTo>
                    <a:pt x="57956" y="513"/>
                  </a:lnTo>
                  <a:lnTo>
                    <a:pt x="57109" y="420"/>
                  </a:lnTo>
                  <a:lnTo>
                    <a:pt x="56123" y="332"/>
                  </a:lnTo>
                  <a:lnTo>
                    <a:pt x="55155" y="251"/>
                  </a:lnTo>
                  <a:lnTo>
                    <a:pt x="54187" y="181"/>
                  </a:lnTo>
                  <a:lnTo>
                    <a:pt x="53218" y="128"/>
                  </a:lnTo>
                  <a:lnTo>
                    <a:pt x="52267" y="82"/>
                  </a:lnTo>
                  <a:lnTo>
                    <a:pt x="51299" y="47"/>
                  </a:lnTo>
                  <a:lnTo>
                    <a:pt x="50331" y="17"/>
                  </a:lnTo>
                  <a:lnTo>
                    <a:pt x="49380" y="6"/>
                  </a:lnTo>
                  <a:lnTo>
                    <a:pt x="48429" y="0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3" name="Google Shape;2156;p34">
              <a:extLst>
                <a:ext uri="{FF2B5EF4-FFF2-40B4-BE49-F238E27FC236}">
                  <a16:creationId xmlns:a16="http://schemas.microsoft.com/office/drawing/2014/main" id="{217FB2A7-69C1-4107-9C0B-DE7CB191143A}"/>
                </a:ext>
              </a:extLst>
            </p:cNvPr>
            <p:cNvSpPr/>
            <p:nvPr/>
          </p:nvSpPr>
          <p:spPr>
            <a:xfrm flipH="1">
              <a:off x="-2177214" y="1403840"/>
              <a:ext cx="999794" cy="924684"/>
            </a:xfrm>
            <a:custGeom>
              <a:avLst/>
              <a:gdLst/>
              <a:ahLst/>
              <a:cxnLst/>
              <a:rect l="l" t="t" r="r" b="b"/>
              <a:pathLst>
                <a:path w="94387" h="32278" extrusionOk="0">
                  <a:moveTo>
                    <a:pt x="41531" y="0"/>
                  </a:moveTo>
                  <a:lnTo>
                    <a:pt x="40701" y="6"/>
                  </a:lnTo>
                  <a:lnTo>
                    <a:pt x="39854" y="18"/>
                  </a:lnTo>
                  <a:lnTo>
                    <a:pt x="39007" y="41"/>
                  </a:lnTo>
                  <a:lnTo>
                    <a:pt x="38177" y="76"/>
                  </a:lnTo>
                  <a:lnTo>
                    <a:pt x="37347" y="128"/>
                  </a:lnTo>
                  <a:lnTo>
                    <a:pt x="36517" y="192"/>
                  </a:lnTo>
                  <a:lnTo>
                    <a:pt x="36119" y="227"/>
                  </a:lnTo>
                  <a:lnTo>
                    <a:pt x="35704" y="268"/>
                  </a:lnTo>
                  <a:lnTo>
                    <a:pt x="34546" y="397"/>
                  </a:lnTo>
                  <a:lnTo>
                    <a:pt x="33405" y="531"/>
                  </a:lnTo>
                  <a:lnTo>
                    <a:pt x="32246" y="682"/>
                  </a:lnTo>
                  <a:lnTo>
                    <a:pt x="31088" y="840"/>
                  </a:lnTo>
                  <a:lnTo>
                    <a:pt x="29947" y="1009"/>
                  </a:lnTo>
                  <a:lnTo>
                    <a:pt x="28806" y="1189"/>
                  </a:lnTo>
                  <a:lnTo>
                    <a:pt x="27647" y="1376"/>
                  </a:lnTo>
                  <a:lnTo>
                    <a:pt x="26506" y="1568"/>
                  </a:lnTo>
                  <a:lnTo>
                    <a:pt x="25365" y="1773"/>
                  </a:lnTo>
                  <a:lnTo>
                    <a:pt x="24224" y="1982"/>
                  </a:lnTo>
                  <a:lnTo>
                    <a:pt x="23083" y="2204"/>
                  </a:lnTo>
                  <a:lnTo>
                    <a:pt x="21942" y="2426"/>
                  </a:lnTo>
                  <a:lnTo>
                    <a:pt x="20818" y="2653"/>
                  </a:lnTo>
                  <a:lnTo>
                    <a:pt x="19677" y="2886"/>
                  </a:lnTo>
                  <a:lnTo>
                    <a:pt x="18553" y="3119"/>
                  </a:lnTo>
                  <a:lnTo>
                    <a:pt x="17429" y="3358"/>
                  </a:lnTo>
                  <a:lnTo>
                    <a:pt x="15181" y="3848"/>
                  </a:lnTo>
                  <a:lnTo>
                    <a:pt x="12951" y="4338"/>
                  </a:lnTo>
                  <a:lnTo>
                    <a:pt x="8559" y="5323"/>
                  </a:lnTo>
                  <a:lnTo>
                    <a:pt x="6381" y="5801"/>
                  </a:lnTo>
                  <a:lnTo>
                    <a:pt x="4237" y="6268"/>
                  </a:lnTo>
                  <a:lnTo>
                    <a:pt x="3165" y="6495"/>
                  </a:lnTo>
                  <a:lnTo>
                    <a:pt x="2110" y="6717"/>
                  </a:lnTo>
                  <a:lnTo>
                    <a:pt x="1055" y="6927"/>
                  </a:lnTo>
                  <a:lnTo>
                    <a:pt x="1" y="7137"/>
                  </a:lnTo>
                  <a:lnTo>
                    <a:pt x="744" y="7061"/>
                  </a:lnTo>
                  <a:lnTo>
                    <a:pt x="1488" y="6985"/>
                  </a:lnTo>
                  <a:lnTo>
                    <a:pt x="2231" y="6927"/>
                  </a:lnTo>
                  <a:lnTo>
                    <a:pt x="2975" y="6874"/>
                  </a:lnTo>
                  <a:lnTo>
                    <a:pt x="3718" y="6833"/>
                  </a:lnTo>
                  <a:lnTo>
                    <a:pt x="4461" y="6798"/>
                  </a:lnTo>
                  <a:lnTo>
                    <a:pt x="5205" y="6775"/>
                  </a:lnTo>
                  <a:lnTo>
                    <a:pt x="5948" y="6758"/>
                  </a:lnTo>
                  <a:lnTo>
                    <a:pt x="6692" y="6752"/>
                  </a:lnTo>
                  <a:lnTo>
                    <a:pt x="7435" y="6752"/>
                  </a:lnTo>
                  <a:lnTo>
                    <a:pt x="8162" y="6758"/>
                  </a:lnTo>
                  <a:lnTo>
                    <a:pt x="8905" y="6775"/>
                  </a:lnTo>
                  <a:lnTo>
                    <a:pt x="9648" y="6798"/>
                  </a:lnTo>
                  <a:lnTo>
                    <a:pt x="10392" y="6828"/>
                  </a:lnTo>
                  <a:lnTo>
                    <a:pt x="11118" y="6868"/>
                  </a:lnTo>
                  <a:lnTo>
                    <a:pt x="11862" y="6909"/>
                  </a:lnTo>
                  <a:lnTo>
                    <a:pt x="12588" y="6962"/>
                  </a:lnTo>
                  <a:lnTo>
                    <a:pt x="13314" y="7020"/>
                  </a:lnTo>
                  <a:lnTo>
                    <a:pt x="14057" y="7090"/>
                  </a:lnTo>
                  <a:lnTo>
                    <a:pt x="14766" y="7160"/>
                  </a:lnTo>
                  <a:lnTo>
                    <a:pt x="15492" y="7236"/>
                  </a:lnTo>
                  <a:lnTo>
                    <a:pt x="16219" y="7323"/>
                  </a:lnTo>
                  <a:lnTo>
                    <a:pt x="16928" y="7411"/>
                  </a:lnTo>
                  <a:lnTo>
                    <a:pt x="17654" y="7510"/>
                  </a:lnTo>
                  <a:lnTo>
                    <a:pt x="18363" y="7609"/>
                  </a:lnTo>
                  <a:lnTo>
                    <a:pt x="19071" y="7714"/>
                  </a:lnTo>
                  <a:lnTo>
                    <a:pt x="19763" y="7830"/>
                  </a:lnTo>
                  <a:lnTo>
                    <a:pt x="20472" y="7947"/>
                  </a:lnTo>
                  <a:lnTo>
                    <a:pt x="21164" y="8064"/>
                  </a:lnTo>
                  <a:lnTo>
                    <a:pt x="21855" y="8192"/>
                  </a:lnTo>
                  <a:lnTo>
                    <a:pt x="22547" y="8320"/>
                  </a:lnTo>
                  <a:lnTo>
                    <a:pt x="23221" y="8460"/>
                  </a:lnTo>
                  <a:lnTo>
                    <a:pt x="23895" y="8594"/>
                  </a:lnTo>
                  <a:lnTo>
                    <a:pt x="24570" y="8740"/>
                  </a:lnTo>
                  <a:lnTo>
                    <a:pt x="25244" y="8886"/>
                  </a:lnTo>
                  <a:lnTo>
                    <a:pt x="25901" y="9037"/>
                  </a:lnTo>
                  <a:lnTo>
                    <a:pt x="26558" y="9189"/>
                  </a:lnTo>
                  <a:lnTo>
                    <a:pt x="27198" y="9346"/>
                  </a:lnTo>
                  <a:lnTo>
                    <a:pt x="27837" y="9510"/>
                  </a:lnTo>
                  <a:lnTo>
                    <a:pt x="28477" y="9673"/>
                  </a:lnTo>
                  <a:lnTo>
                    <a:pt x="29739" y="10005"/>
                  </a:lnTo>
                  <a:lnTo>
                    <a:pt x="30967" y="10349"/>
                  </a:lnTo>
                  <a:lnTo>
                    <a:pt x="32160" y="10699"/>
                  </a:lnTo>
                  <a:lnTo>
                    <a:pt x="33336" y="11055"/>
                  </a:lnTo>
                  <a:lnTo>
                    <a:pt x="34477" y="11422"/>
                  </a:lnTo>
                  <a:lnTo>
                    <a:pt x="35583" y="11784"/>
                  </a:lnTo>
                  <a:lnTo>
                    <a:pt x="36638" y="12157"/>
                  </a:lnTo>
                  <a:lnTo>
                    <a:pt x="37675" y="12524"/>
                  </a:lnTo>
                  <a:lnTo>
                    <a:pt x="38678" y="12897"/>
                  </a:lnTo>
                  <a:lnTo>
                    <a:pt x="39629" y="13264"/>
                  </a:lnTo>
                  <a:lnTo>
                    <a:pt x="40545" y="13626"/>
                  </a:lnTo>
                  <a:lnTo>
                    <a:pt x="41427" y="13987"/>
                  </a:lnTo>
                  <a:lnTo>
                    <a:pt x="42413" y="14407"/>
                  </a:lnTo>
                  <a:lnTo>
                    <a:pt x="43381" y="14833"/>
                  </a:lnTo>
                  <a:lnTo>
                    <a:pt x="44332" y="15270"/>
                  </a:lnTo>
                  <a:lnTo>
                    <a:pt x="45266" y="15707"/>
                  </a:lnTo>
                  <a:lnTo>
                    <a:pt x="46182" y="16162"/>
                  </a:lnTo>
                  <a:lnTo>
                    <a:pt x="47064" y="16617"/>
                  </a:lnTo>
                  <a:lnTo>
                    <a:pt x="47946" y="17078"/>
                  </a:lnTo>
                  <a:lnTo>
                    <a:pt x="48793" y="17550"/>
                  </a:lnTo>
                  <a:lnTo>
                    <a:pt x="49605" y="18022"/>
                  </a:lnTo>
                  <a:lnTo>
                    <a:pt x="50418" y="18506"/>
                  </a:lnTo>
                  <a:lnTo>
                    <a:pt x="51179" y="18990"/>
                  </a:lnTo>
                  <a:lnTo>
                    <a:pt x="51940" y="19486"/>
                  </a:lnTo>
                  <a:lnTo>
                    <a:pt x="52648" y="19981"/>
                  </a:lnTo>
                  <a:lnTo>
                    <a:pt x="53340" y="20483"/>
                  </a:lnTo>
                  <a:lnTo>
                    <a:pt x="54014" y="20990"/>
                  </a:lnTo>
                  <a:lnTo>
                    <a:pt x="54637" y="21497"/>
                  </a:lnTo>
                  <a:lnTo>
                    <a:pt x="55242" y="22010"/>
                  </a:lnTo>
                  <a:lnTo>
                    <a:pt x="55812" y="22529"/>
                  </a:lnTo>
                  <a:lnTo>
                    <a:pt x="56348" y="23054"/>
                  </a:lnTo>
                  <a:lnTo>
                    <a:pt x="56850" y="23573"/>
                  </a:lnTo>
                  <a:lnTo>
                    <a:pt x="57317" y="24103"/>
                  </a:lnTo>
                  <a:lnTo>
                    <a:pt x="57749" y="24634"/>
                  </a:lnTo>
                  <a:lnTo>
                    <a:pt x="58147" y="25165"/>
                  </a:lnTo>
                  <a:lnTo>
                    <a:pt x="58510" y="25701"/>
                  </a:lnTo>
                  <a:lnTo>
                    <a:pt x="58821" y="26237"/>
                  </a:lnTo>
                  <a:lnTo>
                    <a:pt x="59098" y="26774"/>
                  </a:lnTo>
                  <a:lnTo>
                    <a:pt x="59340" y="27316"/>
                  </a:lnTo>
                  <a:lnTo>
                    <a:pt x="59443" y="27584"/>
                  </a:lnTo>
                  <a:lnTo>
                    <a:pt x="59530" y="27852"/>
                  </a:lnTo>
                  <a:lnTo>
                    <a:pt x="59616" y="28126"/>
                  </a:lnTo>
                  <a:lnTo>
                    <a:pt x="59685" y="28395"/>
                  </a:lnTo>
                  <a:lnTo>
                    <a:pt x="59737" y="28669"/>
                  </a:lnTo>
                  <a:lnTo>
                    <a:pt x="59789" y="28937"/>
                  </a:lnTo>
                  <a:lnTo>
                    <a:pt x="59824" y="29211"/>
                  </a:lnTo>
                  <a:lnTo>
                    <a:pt x="59858" y="29479"/>
                  </a:lnTo>
                  <a:lnTo>
                    <a:pt x="59876" y="29747"/>
                  </a:lnTo>
                  <a:lnTo>
                    <a:pt x="59876" y="30021"/>
                  </a:lnTo>
                  <a:lnTo>
                    <a:pt x="59858" y="30301"/>
                  </a:lnTo>
                  <a:lnTo>
                    <a:pt x="59841" y="30581"/>
                  </a:lnTo>
                  <a:lnTo>
                    <a:pt x="59806" y="30867"/>
                  </a:lnTo>
                  <a:lnTo>
                    <a:pt x="59737" y="31153"/>
                  </a:lnTo>
                  <a:lnTo>
                    <a:pt x="59668" y="31438"/>
                  </a:lnTo>
                  <a:lnTo>
                    <a:pt x="59582" y="31718"/>
                  </a:lnTo>
                  <a:lnTo>
                    <a:pt x="59478" y="32004"/>
                  </a:lnTo>
                  <a:lnTo>
                    <a:pt x="59357" y="32278"/>
                  </a:lnTo>
                  <a:lnTo>
                    <a:pt x="80744" y="28086"/>
                  </a:lnTo>
                  <a:lnTo>
                    <a:pt x="81315" y="27975"/>
                  </a:lnTo>
                  <a:lnTo>
                    <a:pt x="81903" y="27870"/>
                  </a:lnTo>
                  <a:lnTo>
                    <a:pt x="83061" y="27666"/>
                  </a:lnTo>
                  <a:lnTo>
                    <a:pt x="84237" y="27468"/>
                  </a:lnTo>
                  <a:lnTo>
                    <a:pt x="85395" y="27275"/>
                  </a:lnTo>
                  <a:lnTo>
                    <a:pt x="86537" y="27089"/>
                  </a:lnTo>
                  <a:lnTo>
                    <a:pt x="87626" y="26890"/>
                  </a:lnTo>
                  <a:lnTo>
                    <a:pt x="88162" y="26791"/>
                  </a:lnTo>
                  <a:lnTo>
                    <a:pt x="88698" y="26686"/>
                  </a:lnTo>
                  <a:lnTo>
                    <a:pt x="89199" y="26581"/>
                  </a:lnTo>
                  <a:lnTo>
                    <a:pt x="89701" y="26476"/>
                  </a:lnTo>
                  <a:lnTo>
                    <a:pt x="90167" y="26360"/>
                  </a:lnTo>
                  <a:lnTo>
                    <a:pt x="90634" y="26243"/>
                  </a:lnTo>
                  <a:lnTo>
                    <a:pt x="91067" y="26121"/>
                  </a:lnTo>
                  <a:lnTo>
                    <a:pt x="91499" y="25998"/>
                  </a:lnTo>
                  <a:lnTo>
                    <a:pt x="91896" y="25864"/>
                  </a:lnTo>
                  <a:lnTo>
                    <a:pt x="92260" y="25724"/>
                  </a:lnTo>
                  <a:lnTo>
                    <a:pt x="92605" y="25579"/>
                  </a:lnTo>
                  <a:lnTo>
                    <a:pt x="92917" y="25427"/>
                  </a:lnTo>
                  <a:lnTo>
                    <a:pt x="93211" y="25264"/>
                  </a:lnTo>
                  <a:lnTo>
                    <a:pt x="93470" y="25095"/>
                  </a:lnTo>
                  <a:lnTo>
                    <a:pt x="93712" y="24914"/>
                  </a:lnTo>
                  <a:lnTo>
                    <a:pt x="93902" y="24727"/>
                  </a:lnTo>
                  <a:lnTo>
                    <a:pt x="93989" y="24634"/>
                  </a:lnTo>
                  <a:lnTo>
                    <a:pt x="94058" y="24529"/>
                  </a:lnTo>
                  <a:lnTo>
                    <a:pt x="94127" y="24430"/>
                  </a:lnTo>
                  <a:lnTo>
                    <a:pt x="94196" y="24325"/>
                  </a:lnTo>
                  <a:lnTo>
                    <a:pt x="94248" y="24214"/>
                  </a:lnTo>
                  <a:lnTo>
                    <a:pt x="94282" y="24103"/>
                  </a:lnTo>
                  <a:lnTo>
                    <a:pt x="94317" y="23993"/>
                  </a:lnTo>
                  <a:lnTo>
                    <a:pt x="94334" y="23876"/>
                  </a:lnTo>
                  <a:lnTo>
                    <a:pt x="94369" y="23497"/>
                  </a:lnTo>
                  <a:lnTo>
                    <a:pt x="94386" y="23118"/>
                  </a:lnTo>
                  <a:lnTo>
                    <a:pt x="94386" y="22739"/>
                  </a:lnTo>
                  <a:lnTo>
                    <a:pt x="94352" y="22360"/>
                  </a:lnTo>
                  <a:lnTo>
                    <a:pt x="94300" y="21981"/>
                  </a:lnTo>
                  <a:lnTo>
                    <a:pt x="94231" y="21596"/>
                  </a:lnTo>
                  <a:lnTo>
                    <a:pt x="94127" y="21217"/>
                  </a:lnTo>
                  <a:lnTo>
                    <a:pt x="94006" y="20833"/>
                  </a:lnTo>
                  <a:lnTo>
                    <a:pt x="93868" y="20454"/>
                  </a:lnTo>
                  <a:lnTo>
                    <a:pt x="93712" y="20069"/>
                  </a:lnTo>
                  <a:lnTo>
                    <a:pt x="93539" y="19690"/>
                  </a:lnTo>
                  <a:lnTo>
                    <a:pt x="93332" y="19305"/>
                  </a:lnTo>
                  <a:lnTo>
                    <a:pt x="93107" y="18926"/>
                  </a:lnTo>
                  <a:lnTo>
                    <a:pt x="92865" y="18541"/>
                  </a:lnTo>
                  <a:lnTo>
                    <a:pt x="92605" y="18162"/>
                  </a:lnTo>
                  <a:lnTo>
                    <a:pt x="92329" y="17777"/>
                  </a:lnTo>
                  <a:lnTo>
                    <a:pt x="92035" y="17398"/>
                  </a:lnTo>
                  <a:lnTo>
                    <a:pt x="91706" y="17019"/>
                  </a:lnTo>
                  <a:lnTo>
                    <a:pt x="91378" y="16646"/>
                  </a:lnTo>
                  <a:lnTo>
                    <a:pt x="91015" y="16267"/>
                  </a:lnTo>
                  <a:lnTo>
                    <a:pt x="90652" y="15894"/>
                  </a:lnTo>
                  <a:lnTo>
                    <a:pt x="90254" y="15515"/>
                  </a:lnTo>
                  <a:lnTo>
                    <a:pt x="89856" y="15142"/>
                  </a:lnTo>
                  <a:lnTo>
                    <a:pt x="89424" y="14775"/>
                  </a:lnTo>
                  <a:lnTo>
                    <a:pt x="88974" y="14401"/>
                  </a:lnTo>
                  <a:lnTo>
                    <a:pt x="88525" y="14034"/>
                  </a:lnTo>
                  <a:lnTo>
                    <a:pt x="88041" y="13667"/>
                  </a:lnTo>
                  <a:lnTo>
                    <a:pt x="87557" y="13305"/>
                  </a:lnTo>
                  <a:lnTo>
                    <a:pt x="87038" y="12944"/>
                  </a:lnTo>
                  <a:lnTo>
                    <a:pt x="86519" y="12582"/>
                  </a:lnTo>
                  <a:lnTo>
                    <a:pt x="85983" y="12227"/>
                  </a:lnTo>
                  <a:lnTo>
                    <a:pt x="85430" y="11871"/>
                  </a:lnTo>
                  <a:lnTo>
                    <a:pt x="84859" y="11521"/>
                  </a:lnTo>
                  <a:lnTo>
                    <a:pt x="84272" y="11171"/>
                  </a:lnTo>
                  <a:lnTo>
                    <a:pt x="83666" y="10822"/>
                  </a:lnTo>
                  <a:lnTo>
                    <a:pt x="83061" y="10483"/>
                  </a:lnTo>
                  <a:lnTo>
                    <a:pt x="82439" y="10139"/>
                  </a:lnTo>
                  <a:lnTo>
                    <a:pt x="81799" y="9801"/>
                  </a:lnTo>
                  <a:lnTo>
                    <a:pt x="81142" y="9469"/>
                  </a:lnTo>
                  <a:lnTo>
                    <a:pt x="80468" y="9136"/>
                  </a:lnTo>
                  <a:lnTo>
                    <a:pt x="79794" y="8810"/>
                  </a:lnTo>
                  <a:lnTo>
                    <a:pt x="79102" y="8489"/>
                  </a:lnTo>
                  <a:lnTo>
                    <a:pt x="78393" y="8169"/>
                  </a:lnTo>
                  <a:lnTo>
                    <a:pt x="77684" y="7854"/>
                  </a:lnTo>
                  <a:lnTo>
                    <a:pt x="76958" y="7539"/>
                  </a:lnTo>
                  <a:lnTo>
                    <a:pt x="76215" y="7230"/>
                  </a:lnTo>
                  <a:lnTo>
                    <a:pt x="75471" y="6927"/>
                  </a:lnTo>
                  <a:lnTo>
                    <a:pt x="74710" y="6629"/>
                  </a:lnTo>
                  <a:lnTo>
                    <a:pt x="73932" y="6338"/>
                  </a:lnTo>
                  <a:lnTo>
                    <a:pt x="73154" y="6046"/>
                  </a:lnTo>
                  <a:lnTo>
                    <a:pt x="72359" y="5761"/>
                  </a:lnTo>
                  <a:lnTo>
                    <a:pt x="71546" y="5481"/>
                  </a:lnTo>
                  <a:lnTo>
                    <a:pt x="70734" y="5201"/>
                  </a:lnTo>
                  <a:lnTo>
                    <a:pt x="69921" y="4933"/>
                  </a:lnTo>
                  <a:lnTo>
                    <a:pt x="69091" y="4664"/>
                  </a:lnTo>
                  <a:lnTo>
                    <a:pt x="68244" y="4408"/>
                  </a:lnTo>
                  <a:lnTo>
                    <a:pt x="67397" y="4151"/>
                  </a:lnTo>
                  <a:lnTo>
                    <a:pt x="66532" y="3901"/>
                  </a:lnTo>
                  <a:lnTo>
                    <a:pt x="65668" y="3662"/>
                  </a:lnTo>
                  <a:lnTo>
                    <a:pt x="64803" y="3423"/>
                  </a:lnTo>
                  <a:lnTo>
                    <a:pt x="63921" y="3189"/>
                  </a:lnTo>
                  <a:lnTo>
                    <a:pt x="63022" y="2962"/>
                  </a:lnTo>
                  <a:lnTo>
                    <a:pt x="62123" y="2740"/>
                  </a:lnTo>
                  <a:lnTo>
                    <a:pt x="61224" y="2531"/>
                  </a:lnTo>
                  <a:lnTo>
                    <a:pt x="60567" y="2373"/>
                  </a:lnTo>
                  <a:lnTo>
                    <a:pt x="59876" y="2221"/>
                  </a:lnTo>
                  <a:lnTo>
                    <a:pt x="59184" y="2076"/>
                  </a:lnTo>
                  <a:lnTo>
                    <a:pt x="58475" y="1924"/>
                  </a:lnTo>
                  <a:lnTo>
                    <a:pt x="57749" y="1778"/>
                  </a:lnTo>
                  <a:lnTo>
                    <a:pt x="57005" y="1638"/>
                  </a:lnTo>
                  <a:lnTo>
                    <a:pt x="56262" y="1493"/>
                  </a:lnTo>
                  <a:lnTo>
                    <a:pt x="55501" y="1359"/>
                  </a:lnTo>
                  <a:lnTo>
                    <a:pt x="54723" y="1224"/>
                  </a:lnTo>
                  <a:lnTo>
                    <a:pt x="53945" y="1096"/>
                  </a:lnTo>
                  <a:lnTo>
                    <a:pt x="53167" y="974"/>
                  </a:lnTo>
                  <a:lnTo>
                    <a:pt x="52354" y="857"/>
                  </a:lnTo>
                  <a:lnTo>
                    <a:pt x="51559" y="746"/>
                  </a:lnTo>
                  <a:lnTo>
                    <a:pt x="50747" y="641"/>
                  </a:lnTo>
                  <a:lnTo>
                    <a:pt x="49917" y="542"/>
                  </a:lnTo>
                  <a:lnTo>
                    <a:pt x="49104" y="449"/>
                  </a:lnTo>
                  <a:lnTo>
                    <a:pt x="48274" y="362"/>
                  </a:lnTo>
                  <a:lnTo>
                    <a:pt x="47427" y="286"/>
                  </a:lnTo>
                  <a:lnTo>
                    <a:pt x="46597" y="216"/>
                  </a:lnTo>
                  <a:lnTo>
                    <a:pt x="45750" y="157"/>
                  </a:lnTo>
                  <a:lnTo>
                    <a:pt x="44920" y="105"/>
                  </a:lnTo>
                  <a:lnTo>
                    <a:pt x="44073" y="64"/>
                  </a:lnTo>
                  <a:lnTo>
                    <a:pt x="43225" y="35"/>
                  </a:lnTo>
                  <a:lnTo>
                    <a:pt x="42378" y="12"/>
                  </a:lnTo>
                  <a:lnTo>
                    <a:pt x="41531" y="0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4" name="Google Shape;2157;p34">
              <a:extLst>
                <a:ext uri="{FF2B5EF4-FFF2-40B4-BE49-F238E27FC236}">
                  <a16:creationId xmlns:a16="http://schemas.microsoft.com/office/drawing/2014/main" id="{C15814A7-C57B-4AEE-AFF9-F86229279289}"/>
                </a:ext>
              </a:extLst>
            </p:cNvPr>
            <p:cNvSpPr/>
            <p:nvPr/>
          </p:nvSpPr>
          <p:spPr>
            <a:xfrm flipH="1">
              <a:off x="-2691874" y="2129692"/>
              <a:ext cx="884601" cy="1045462"/>
            </a:xfrm>
            <a:custGeom>
              <a:avLst/>
              <a:gdLst/>
              <a:ahLst/>
              <a:cxnLst/>
              <a:rect l="l" t="t" r="r" b="b"/>
              <a:pathLst>
                <a:path w="83512" h="36494" extrusionOk="0">
                  <a:moveTo>
                    <a:pt x="35272" y="1"/>
                  </a:moveTo>
                  <a:lnTo>
                    <a:pt x="34805" y="7"/>
                  </a:lnTo>
                  <a:lnTo>
                    <a:pt x="34304" y="24"/>
                  </a:lnTo>
                  <a:lnTo>
                    <a:pt x="33803" y="59"/>
                  </a:lnTo>
                  <a:lnTo>
                    <a:pt x="33284" y="100"/>
                  </a:lnTo>
                  <a:lnTo>
                    <a:pt x="32748" y="152"/>
                  </a:lnTo>
                  <a:lnTo>
                    <a:pt x="32212" y="216"/>
                  </a:lnTo>
                  <a:lnTo>
                    <a:pt x="31659" y="286"/>
                  </a:lnTo>
                  <a:lnTo>
                    <a:pt x="31088" y="368"/>
                  </a:lnTo>
                  <a:lnTo>
                    <a:pt x="30518" y="461"/>
                  </a:lnTo>
                  <a:lnTo>
                    <a:pt x="29947" y="555"/>
                  </a:lnTo>
                  <a:lnTo>
                    <a:pt x="29376" y="660"/>
                  </a:lnTo>
                  <a:lnTo>
                    <a:pt x="28789" y="765"/>
                  </a:lnTo>
                  <a:lnTo>
                    <a:pt x="28201" y="881"/>
                  </a:lnTo>
                  <a:lnTo>
                    <a:pt x="27613" y="998"/>
                  </a:lnTo>
                  <a:lnTo>
                    <a:pt x="26437" y="1243"/>
                  </a:lnTo>
                  <a:lnTo>
                    <a:pt x="25279" y="1499"/>
                  </a:lnTo>
                  <a:lnTo>
                    <a:pt x="24120" y="1762"/>
                  </a:lnTo>
                  <a:lnTo>
                    <a:pt x="21907" y="2275"/>
                  </a:lnTo>
                  <a:lnTo>
                    <a:pt x="20870" y="2519"/>
                  </a:lnTo>
                  <a:lnTo>
                    <a:pt x="19867" y="2747"/>
                  </a:lnTo>
                  <a:lnTo>
                    <a:pt x="18951" y="2951"/>
                  </a:lnTo>
                  <a:lnTo>
                    <a:pt x="18086" y="3126"/>
                  </a:lnTo>
                  <a:lnTo>
                    <a:pt x="1" y="6671"/>
                  </a:lnTo>
                  <a:lnTo>
                    <a:pt x="814" y="6764"/>
                  </a:lnTo>
                  <a:lnTo>
                    <a:pt x="1626" y="6863"/>
                  </a:lnTo>
                  <a:lnTo>
                    <a:pt x="2439" y="6968"/>
                  </a:lnTo>
                  <a:lnTo>
                    <a:pt x="3234" y="7079"/>
                  </a:lnTo>
                  <a:lnTo>
                    <a:pt x="4029" y="7190"/>
                  </a:lnTo>
                  <a:lnTo>
                    <a:pt x="4825" y="7312"/>
                  </a:lnTo>
                  <a:lnTo>
                    <a:pt x="5603" y="7435"/>
                  </a:lnTo>
                  <a:lnTo>
                    <a:pt x="6381" y="7563"/>
                  </a:lnTo>
                  <a:lnTo>
                    <a:pt x="7159" y="7697"/>
                  </a:lnTo>
                  <a:lnTo>
                    <a:pt x="7920" y="7831"/>
                  </a:lnTo>
                  <a:lnTo>
                    <a:pt x="8680" y="7977"/>
                  </a:lnTo>
                  <a:lnTo>
                    <a:pt x="9424" y="8123"/>
                  </a:lnTo>
                  <a:lnTo>
                    <a:pt x="10167" y="8268"/>
                  </a:lnTo>
                  <a:lnTo>
                    <a:pt x="10911" y="8426"/>
                  </a:lnTo>
                  <a:lnTo>
                    <a:pt x="11637" y="8583"/>
                  </a:lnTo>
                  <a:lnTo>
                    <a:pt x="12363" y="8746"/>
                  </a:lnTo>
                  <a:lnTo>
                    <a:pt x="13089" y="8910"/>
                  </a:lnTo>
                  <a:lnTo>
                    <a:pt x="13798" y="9085"/>
                  </a:lnTo>
                  <a:lnTo>
                    <a:pt x="14507" y="9254"/>
                  </a:lnTo>
                  <a:lnTo>
                    <a:pt x="15199" y="9434"/>
                  </a:lnTo>
                  <a:lnTo>
                    <a:pt x="15890" y="9615"/>
                  </a:lnTo>
                  <a:lnTo>
                    <a:pt x="16582" y="9802"/>
                  </a:lnTo>
                  <a:lnTo>
                    <a:pt x="17256" y="9988"/>
                  </a:lnTo>
                  <a:lnTo>
                    <a:pt x="17931" y="10175"/>
                  </a:lnTo>
                  <a:lnTo>
                    <a:pt x="18605" y="10373"/>
                  </a:lnTo>
                  <a:lnTo>
                    <a:pt x="19262" y="10571"/>
                  </a:lnTo>
                  <a:lnTo>
                    <a:pt x="19902" y="10770"/>
                  </a:lnTo>
                  <a:lnTo>
                    <a:pt x="20559" y="10974"/>
                  </a:lnTo>
                  <a:lnTo>
                    <a:pt x="21198" y="11178"/>
                  </a:lnTo>
                  <a:lnTo>
                    <a:pt x="21821" y="11388"/>
                  </a:lnTo>
                  <a:lnTo>
                    <a:pt x="23066" y="11813"/>
                  </a:lnTo>
                  <a:lnTo>
                    <a:pt x="24276" y="12251"/>
                  </a:lnTo>
                  <a:lnTo>
                    <a:pt x="25469" y="12694"/>
                  </a:lnTo>
                  <a:lnTo>
                    <a:pt x="26627" y="13149"/>
                  </a:lnTo>
                  <a:lnTo>
                    <a:pt x="27751" y="13609"/>
                  </a:lnTo>
                  <a:lnTo>
                    <a:pt x="28858" y="14076"/>
                  </a:lnTo>
                  <a:lnTo>
                    <a:pt x="29930" y="14554"/>
                  </a:lnTo>
                  <a:lnTo>
                    <a:pt x="30984" y="15032"/>
                  </a:lnTo>
                  <a:lnTo>
                    <a:pt x="31987" y="15522"/>
                  </a:lnTo>
                  <a:lnTo>
                    <a:pt x="32973" y="16011"/>
                  </a:lnTo>
                  <a:lnTo>
                    <a:pt x="33941" y="16507"/>
                  </a:lnTo>
                  <a:lnTo>
                    <a:pt x="34857" y="17002"/>
                  </a:lnTo>
                  <a:lnTo>
                    <a:pt x="35756" y="17504"/>
                  </a:lnTo>
                  <a:lnTo>
                    <a:pt x="36621" y="18011"/>
                  </a:lnTo>
                  <a:lnTo>
                    <a:pt x="37468" y="18513"/>
                  </a:lnTo>
                  <a:lnTo>
                    <a:pt x="38263" y="19014"/>
                  </a:lnTo>
                  <a:lnTo>
                    <a:pt x="39041" y="19521"/>
                  </a:lnTo>
                  <a:lnTo>
                    <a:pt x="39629" y="19912"/>
                  </a:lnTo>
                  <a:lnTo>
                    <a:pt x="40217" y="20326"/>
                  </a:lnTo>
                  <a:lnTo>
                    <a:pt x="40822" y="20763"/>
                  </a:lnTo>
                  <a:lnTo>
                    <a:pt x="41445" y="21218"/>
                  </a:lnTo>
                  <a:lnTo>
                    <a:pt x="42067" y="21690"/>
                  </a:lnTo>
                  <a:lnTo>
                    <a:pt x="42672" y="22180"/>
                  </a:lnTo>
                  <a:lnTo>
                    <a:pt x="43277" y="22687"/>
                  </a:lnTo>
                  <a:lnTo>
                    <a:pt x="43883" y="23206"/>
                  </a:lnTo>
                  <a:lnTo>
                    <a:pt x="44470" y="23737"/>
                  </a:lnTo>
                  <a:lnTo>
                    <a:pt x="45024" y="24279"/>
                  </a:lnTo>
                  <a:lnTo>
                    <a:pt x="45560" y="24827"/>
                  </a:lnTo>
                  <a:lnTo>
                    <a:pt x="46078" y="25381"/>
                  </a:lnTo>
                  <a:lnTo>
                    <a:pt x="46545" y="25947"/>
                  </a:lnTo>
                  <a:lnTo>
                    <a:pt x="46978" y="26512"/>
                  </a:lnTo>
                  <a:lnTo>
                    <a:pt x="47185" y="26798"/>
                  </a:lnTo>
                  <a:lnTo>
                    <a:pt x="47375" y="27083"/>
                  </a:lnTo>
                  <a:lnTo>
                    <a:pt x="47565" y="27369"/>
                  </a:lnTo>
                  <a:lnTo>
                    <a:pt x="47738" y="27655"/>
                  </a:lnTo>
                  <a:lnTo>
                    <a:pt x="47894" y="27941"/>
                  </a:lnTo>
                  <a:lnTo>
                    <a:pt x="48032" y="28226"/>
                  </a:lnTo>
                  <a:lnTo>
                    <a:pt x="48171" y="28512"/>
                  </a:lnTo>
                  <a:lnTo>
                    <a:pt x="48274" y="28798"/>
                  </a:lnTo>
                  <a:lnTo>
                    <a:pt x="48378" y="29078"/>
                  </a:lnTo>
                  <a:lnTo>
                    <a:pt x="48464" y="29363"/>
                  </a:lnTo>
                  <a:lnTo>
                    <a:pt x="48534" y="29643"/>
                  </a:lnTo>
                  <a:lnTo>
                    <a:pt x="48585" y="29923"/>
                  </a:lnTo>
                  <a:lnTo>
                    <a:pt x="48620" y="30203"/>
                  </a:lnTo>
                  <a:lnTo>
                    <a:pt x="48637" y="30477"/>
                  </a:lnTo>
                  <a:lnTo>
                    <a:pt x="48655" y="30751"/>
                  </a:lnTo>
                  <a:lnTo>
                    <a:pt x="48637" y="31025"/>
                  </a:lnTo>
                  <a:lnTo>
                    <a:pt x="48585" y="31299"/>
                  </a:lnTo>
                  <a:lnTo>
                    <a:pt x="48534" y="31561"/>
                  </a:lnTo>
                  <a:lnTo>
                    <a:pt x="48464" y="31830"/>
                  </a:lnTo>
                  <a:lnTo>
                    <a:pt x="48361" y="32092"/>
                  </a:lnTo>
                  <a:lnTo>
                    <a:pt x="48240" y="32348"/>
                  </a:lnTo>
                  <a:lnTo>
                    <a:pt x="48101" y="32605"/>
                  </a:lnTo>
                  <a:lnTo>
                    <a:pt x="47946" y="32856"/>
                  </a:lnTo>
                  <a:lnTo>
                    <a:pt x="47756" y="33106"/>
                  </a:lnTo>
                  <a:lnTo>
                    <a:pt x="47548" y="33351"/>
                  </a:lnTo>
                  <a:lnTo>
                    <a:pt x="47306" y="33590"/>
                  </a:lnTo>
                  <a:lnTo>
                    <a:pt x="47047" y="33829"/>
                  </a:lnTo>
                  <a:lnTo>
                    <a:pt x="46770" y="34063"/>
                  </a:lnTo>
                  <a:lnTo>
                    <a:pt x="46459" y="34290"/>
                  </a:lnTo>
                  <a:lnTo>
                    <a:pt x="46113" y="34512"/>
                  </a:lnTo>
                  <a:lnTo>
                    <a:pt x="45750" y="34727"/>
                  </a:lnTo>
                  <a:lnTo>
                    <a:pt x="45370" y="34943"/>
                  </a:lnTo>
                  <a:lnTo>
                    <a:pt x="44955" y="35147"/>
                  </a:lnTo>
                  <a:lnTo>
                    <a:pt x="44505" y="35351"/>
                  </a:lnTo>
                  <a:lnTo>
                    <a:pt x="44021" y="35549"/>
                  </a:lnTo>
                  <a:lnTo>
                    <a:pt x="43520" y="35736"/>
                  </a:lnTo>
                  <a:lnTo>
                    <a:pt x="43208" y="35847"/>
                  </a:lnTo>
                  <a:lnTo>
                    <a:pt x="42897" y="35952"/>
                  </a:lnTo>
                  <a:lnTo>
                    <a:pt x="42551" y="36051"/>
                  </a:lnTo>
                  <a:lnTo>
                    <a:pt x="42206" y="36150"/>
                  </a:lnTo>
                  <a:lnTo>
                    <a:pt x="41860" y="36243"/>
                  </a:lnTo>
                  <a:lnTo>
                    <a:pt x="41497" y="36336"/>
                  </a:lnTo>
                  <a:lnTo>
                    <a:pt x="41116" y="36418"/>
                  </a:lnTo>
                  <a:lnTo>
                    <a:pt x="40753" y="36494"/>
                  </a:lnTo>
                  <a:lnTo>
                    <a:pt x="62936" y="32150"/>
                  </a:lnTo>
                  <a:lnTo>
                    <a:pt x="63956" y="31952"/>
                  </a:lnTo>
                  <a:lnTo>
                    <a:pt x="65011" y="31760"/>
                  </a:lnTo>
                  <a:lnTo>
                    <a:pt x="67241" y="31369"/>
                  </a:lnTo>
                  <a:lnTo>
                    <a:pt x="68382" y="31171"/>
                  </a:lnTo>
                  <a:lnTo>
                    <a:pt x="69524" y="30967"/>
                  </a:lnTo>
                  <a:lnTo>
                    <a:pt x="70665" y="30757"/>
                  </a:lnTo>
                  <a:lnTo>
                    <a:pt x="71806" y="30535"/>
                  </a:lnTo>
                  <a:lnTo>
                    <a:pt x="72930" y="30314"/>
                  </a:lnTo>
                  <a:lnTo>
                    <a:pt x="73483" y="30191"/>
                  </a:lnTo>
                  <a:lnTo>
                    <a:pt x="74019" y="30075"/>
                  </a:lnTo>
                  <a:lnTo>
                    <a:pt x="74555" y="29952"/>
                  </a:lnTo>
                  <a:lnTo>
                    <a:pt x="75074" y="29830"/>
                  </a:lnTo>
                  <a:lnTo>
                    <a:pt x="75575" y="29696"/>
                  </a:lnTo>
                  <a:lnTo>
                    <a:pt x="76076" y="29567"/>
                  </a:lnTo>
                  <a:lnTo>
                    <a:pt x="76561" y="29433"/>
                  </a:lnTo>
                  <a:lnTo>
                    <a:pt x="77027" y="29293"/>
                  </a:lnTo>
                  <a:lnTo>
                    <a:pt x="77477" y="29153"/>
                  </a:lnTo>
                  <a:lnTo>
                    <a:pt x="77909" y="29002"/>
                  </a:lnTo>
                  <a:lnTo>
                    <a:pt x="78324" y="28856"/>
                  </a:lnTo>
                  <a:lnTo>
                    <a:pt x="78704" y="28699"/>
                  </a:lnTo>
                  <a:lnTo>
                    <a:pt x="79085" y="28541"/>
                  </a:lnTo>
                  <a:lnTo>
                    <a:pt x="79431" y="28378"/>
                  </a:lnTo>
                  <a:lnTo>
                    <a:pt x="79707" y="28232"/>
                  </a:lnTo>
                  <a:lnTo>
                    <a:pt x="79984" y="28092"/>
                  </a:lnTo>
                  <a:lnTo>
                    <a:pt x="80243" y="27941"/>
                  </a:lnTo>
                  <a:lnTo>
                    <a:pt x="80503" y="27795"/>
                  </a:lnTo>
                  <a:lnTo>
                    <a:pt x="80745" y="27643"/>
                  </a:lnTo>
                  <a:lnTo>
                    <a:pt x="80969" y="27492"/>
                  </a:lnTo>
                  <a:lnTo>
                    <a:pt x="81194" y="27340"/>
                  </a:lnTo>
                  <a:lnTo>
                    <a:pt x="81402" y="27188"/>
                  </a:lnTo>
                  <a:lnTo>
                    <a:pt x="81592" y="27031"/>
                  </a:lnTo>
                  <a:lnTo>
                    <a:pt x="81782" y="26874"/>
                  </a:lnTo>
                  <a:lnTo>
                    <a:pt x="81955" y="26710"/>
                  </a:lnTo>
                  <a:lnTo>
                    <a:pt x="82128" y="26553"/>
                  </a:lnTo>
                  <a:lnTo>
                    <a:pt x="82283" y="26390"/>
                  </a:lnTo>
                  <a:lnTo>
                    <a:pt x="82422" y="26226"/>
                  </a:lnTo>
                  <a:lnTo>
                    <a:pt x="82560" y="26063"/>
                  </a:lnTo>
                  <a:lnTo>
                    <a:pt x="82681" y="25894"/>
                  </a:lnTo>
                  <a:lnTo>
                    <a:pt x="82906" y="25562"/>
                  </a:lnTo>
                  <a:lnTo>
                    <a:pt x="83096" y="25218"/>
                  </a:lnTo>
                  <a:lnTo>
                    <a:pt x="83252" y="24874"/>
                  </a:lnTo>
                  <a:lnTo>
                    <a:pt x="83373" y="24524"/>
                  </a:lnTo>
                  <a:lnTo>
                    <a:pt x="83442" y="24168"/>
                  </a:lnTo>
                  <a:lnTo>
                    <a:pt x="83494" y="23813"/>
                  </a:lnTo>
                  <a:lnTo>
                    <a:pt x="83511" y="23451"/>
                  </a:lnTo>
                  <a:lnTo>
                    <a:pt x="83494" y="23084"/>
                  </a:lnTo>
                  <a:lnTo>
                    <a:pt x="83442" y="22716"/>
                  </a:lnTo>
                  <a:lnTo>
                    <a:pt x="83355" y="22349"/>
                  </a:lnTo>
                  <a:lnTo>
                    <a:pt x="83252" y="21976"/>
                  </a:lnTo>
                  <a:lnTo>
                    <a:pt x="83113" y="21597"/>
                  </a:lnTo>
                  <a:lnTo>
                    <a:pt x="82940" y="21224"/>
                  </a:lnTo>
                  <a:lnTo>
                    <a:pt x="82750" y="20839"/>
                  </a:lnTo>
                  <a:lnTo>
                    <a:pt x="82526" y="20460"/>
                  </a:lnTo>
                  <a:lnTo>
                    <a:pt x="82283" y="20081"/>
                  </a:lnTo>
                  <a:lnTo>
                    <a:pt x="82007" y="19696"/>
                  </a:lnTo>
                  <a:lnTo>
                    <a:pt x="81730" y="19311"/>
                  </a:lnTo>
                  <a:lnTo>
                    <a:pt x="81402" y="18927"/>
                  </a:lnTo>
                  <a:lnTo>
                    <a:pt x="81073" y="18542"/>
                  </a:lnTo>
                  <a:lnTo>
                    <a:pt x="80710" y="18157"/>
                  </a:lnTo>
                  <a:lnTo>
                    <a:pt x="80330" y="17772"/>
                  </a:lnTo>
                  <a:lnTo>
                    <a:pt x="79932" y="17393"/>
                  </a:lnTo>
                  <a:lnTo>
                    <a:pt x="79517" y="17008"/>
                  </a:lnTo>
                  <a:lnTo>
                    <a:pt x="79085" y="16629"/>
                  </a:lnTo>
                  <a:lnTo>
                    <a:pt x="78635" y="16245"/>
                  </a:lnTo>
                  <a:lnTo>
                    <a:pt x="78168" y="15866"/>
                  </a:lnTo>
                  <a:lnTo>
                    <a:pt x="77702" y="15492"/>
                  </a:lnTo>
                  <a:lnTo>
                    <a:pt x="77200" y="15119"/>
                  </a:lnTo>
                  <a:lnTo>
                    <a:pt x="76699" y="14746"/>
                  </a:lnTo>
                  <a:lnTo>
                    <a:pt x="76180" y="14373"/>
                  </a:lnTo>
                  <a:lnTo>
                    <a:pt x="75644" y="14006"/>
                  </a:lnTo>
                  <a:lnTo>
                    <a:pt x="75108" y="13644"/>
                  </a:lnTo>
                  <a:lnTo>
                    <a:pt x="74572" y="13283"/>
                  </a:lnTo>
                  <a:lnTo>
                    <a:pt x="74002" y="12927"/>
                  </a:lnTo>
                  <a:lnTo>
                    <a:pt x="73448" y="12577"/>
                  </a:lnTo>
                  <a:lnTo>
                    <a:pt x="72878" y="12227"/>
                  </a:lnTo>
                  <a:lnTo>
                    <a:pt x="72290" y="11883"/>
                  </a:lnTo>
                  <a:lnTo>
                    <a:pt x="71719" y="11545"/>
                  </a:lnTo>
                  <a:lnTo>
                    <a:pt x="71132" y="11207"/>
                  </a:lnTo>
                  <a:lnTo>
                    <a:pt x="70526" y="10880"/>
                  </a:lnTo>
                  <a:lnTo>
                    <a:pt x="69938" y="10560"/>
                  </a:lnTo>
                  <a:lnTo>
                    <a:pt x="68745" y="9930"/>
                  </a:lnTo>
                  <a:lnTo>
                    <a:pt x="67570" y="9324"/>
                  </a:lnTo>
                  <a:lnTo>
                    <a:pt x="66394" y="8746"/>
                  </a:lnTo>
                  <a:lnTo>
                    <a:pt x="65218" y="8198"/>
                  </a:lnTo>
                  <a:lnTo>
                    <a:pt x="64077" y="7685"/>
                  </a:lnTo>
                  <a:lnTo>
                    <a:pt x="62971" y="7201"/>
                  </a:lnTo>
                  <a:lnTo>
                    <a:pt x="61881" y="6752"/>
                  </a:lnTo>
                  <a:lnTo>
                    <a:pt x="60827" y="6327"/>
                  </a:lnTo>
                  <a:lnTo>
                    <a:pt x="59634" y="5855"/>
                  </a:lnTo>
                  <a:lnTo>
                    <a:pt x="58285" y="5341"/>
                  </a:lnTo>
                  <a:lnTo>
                    <a:pt x="56833" y="4805"/>
                  </a:lnTo>
                  <a:lnTo>
                    <a:pt x="56055" y="4525"/>
                  </a:lnTo>
                  <a:lnTo>
                    <a:pt x="55277" y="4245"/>
                  </a:lnTo>
                  <a:lnTo>
                    <a:pt x="54447" y="3965"/>
                  </a:lnTo>
                  <a:lnTo>
                    <a:pt x="53617" y="3686"/>
                  </a:lnTo>
                  <a:lnTo>
                    <a:pt x="52752" y="3400"/>
                  </a:lnTo>
                  <a:lnTo>
                    <a:pt x="51888" y="3126"/>
                  </a:lnTo>
                  <a:lnTo>
                    <a:pt x="51006" y="2852"/>
                  </a:lnTo>
                  <a:lnTo>
                    <a:pt x="50090" y="2578"/>
                  </a:lnTo>
                  <a:lnTo>
                    <a:pt x="49191" y="2315"/>
                  </a:lnTo>
                  <a:lnTo>
                    <a:pt x="48257" y="2059"/>
                  </a:lnTo>
                  <a:lnTo>
                    <a:pt x="47323" y="1814"/>
                  </a:lnTo>
                  <a:lnTo>
                    <a:pt x="46390" y="1575"/>
                  </a:lnTo>
                  <a:lnTo>
                    <a:pt x="45456" y="1348"/>
                  </a:lnTo>
                  <a:lnTo>
                    <a:pt x="44505" y="1138"/>
                  </a:lnTo>
                  <a:lnTo>
                    <a:pt x="43554" y="939"/>
                  </a:lnTo>
                  <a:lnTo>
                    <a:pt x="42603" y="753"/>
                  </a:lnTo>
                  <a:lnTo>
                    <a:pt x="42136" y="665"/>
                  </a:lnTo>
                  <a:lnTo>
                    <a:pt x="41670" y="590"/>
                  </a:lnTo>
                  <a:lnTo>
                    <a:pt x="41185" y="508"/>
                  </a:lnTo>
                  <a:lnTo>
                    <a:pt x="40719" y="438"/>
                  </a:lnTo>
                  <a:lnTo>
                    <a:pt x="40252" y="374"/>
                  </a:lnTo>
                  <a:lnTo>
                    <a:pt x="39785" y="310"/>
                  </a:lnTo>
                  <a:lnTo>
                    <a:pt x="39335" y="251"/>
                  </a:lnTo>
                  <a:lnTo>
                    <a:pt x="38869" y="199"/>
                  </a:lnTo>
                  <a:lnTo>
                    <a:pt x="38402" y="152"/>
                  </a:lnTo>
                  <a:lnTo>
                    <a:pt x="37952" y="111"/>
                  </a:lnTo>
                  <a:lnTo>
                    <a:pt x="37503" y="82"/>
                  </a:lnTo>
                  <a:lnTo>
                    <a:pt x="37036" y="53"/>
                  </a:lnTo>
                  <a:lnTo>
                    <a:pt x="36604" y="30"/>
                  </a:lnTo>
                  <a:lnTo>
                    <a:pt x="36154" y="12"/>
                  </a:lnTo>
                  <a:lnTo>
                    <a:pt x="35705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5" name="Google Shape;2158;p34">
              <a:extLst>
                <a:ext uri="{FF2B5EF4-FFF2-40B4-BE49-F238E27FC236}">
                  <a16:creationId xmlns:a16="http://schemas.microsoft.com/office/drawing/2014/main" id="{F78FDB0B-F598-4DF0-917E-56AE03D6009A}"/>
                </a:ext>
              </a:extLst>
            </p:cNvPr>
            <p:cNvSpPr/>
            <p:nvPr/>
          </p:nvSpPr>
          <p:spPr>
            <a:xfrm flipH="1">
              <a:off x="-2326438" y="1124189"/>
              <a:ext cx="2564561" cy="2066688"/>
            </a:xfrm>
            <a:custGeom>
              <a:avLst/>
              <a:gdLst/>
              <a:ahLst/>
              <a:cxnLst/>
              <a:rect l="l" t="t" r="r" b="b"/>
              <a:pathLst>
                <a:path w="242111" h="72142" extrusionOk="0">
                  <a:moveTo>
                    <a:pt x="74952" y="1"/>
                  </a:moveTo>
                  <a:lnTo>
                    <a:pt x="74399" y="7"/>
                  </a:lnTo>
                  <a:lnTo>
                    <a:pt x="73845" y="18"/>
                  </a:lnTo>
                  <a:lnTo>
                    <a:pt x="73275" y="36"/>
                  </a:lnTo>
                  <a:lnTo>
                    <a:pt x="72721" y="53"/>
                  </a:lnTo>
                  <a:lnTo>
                    <a:pt x="72168" y="71"/>
                  </a:lnTo>
                  <a:lnTo>
                    <a:pt x="71632" y="100"/>
                  </a:lnTo>
                  <a:lnTo>
                    <a:pt x="71079" y="129"/>
                  </a:lnTo>
                  <a:lnTo>
                    <a:pt x="70526" y="158"/>
                  </a:lnTo>
                  <a:lnTo>
                    <a:pt x="69990" y="199"/>
                  </a:lnTo>
                  <a:lnTo>
                    <a:pt x="69436" y="240"/>
                  </a:lnTo>
                  <a:lnTo>
                    <a:pt x="68900" y="286"/>
                  </a:lnTo>
                  <a:lnTo>
                    <a:pt x="68364" y="339"/>
                  </a:lnTo>
                  <a:lnTo>
                    <a:pt x="67828" y="391"/>
                  </a:lnTo>
                  <a:lnTo>
                    <a:pt x="67292" y="456"/>
                  </a:lnTo>
                  <a:lnTo>
                    <a:pt x="66756" y="520"/>
                  </a:lnTo>
                  <a:lnTo>
                    <a:pt x="66220" y="590"/>
                  </a:lnTo>
                  <a:lnTo>
                    <a:pt x="65702" y="660"/>
                  </a:lnTo>
                  <a:lnTo>
                    <a:pt x="65183" y="741"/>
                  </a:lnTo>
                  <a:lnTo>
                    <a:pt x="64664" y="823"/>
                  </a:lnTo>
                  <a:lnTo>
                    <a:pt x="64146" y="910"/>
                  </a:lnTo>
                  <a:lnTo>
                    <a:pt x="63644" y="1004"/>
                  </a:lnTo>
                  <a:lnTo>
                    <a:pt x="63126" y="1103"/>
                  </a:lnTo>
                  <a:lnTo>
                    <a:pt x="62624" y="1208"/>
                  </a:lnTo>
                  <a:lnTo>
                    <a:pt x="62140" y="1313"/>
                  </a:lnTo>
                  <a:lnTo>
                    <a:pt x="61656" y="1423"/>
                  </a:lnTo>
                  <a:lnTo>
                    <a:pt x="61189" y="1540"/>
                  </a:lnTo>
                  <a:lnTo>
                    <a:pt x="60722" y="1657"/>
                  </a:lnTo>
                  <a:lnTo>
                    <a:pt x="60273" y="1773"/>
                  </a:lnTo>
                  <a:lnTo>
                    <a:pt x="59840" y="1896"/>
                  </a:lnTo>
                  <a:lnTo>
                    <a:pt x="59425" y="2024"/>
                  </a:lnTo>
                  <a:lnTo>
                    <a:pt x="59011" y="2152"/>
                  </a:lnTo>
                  <a:lnTo>
                    <a:pt x="58596" y="2281"/>
                  </a:lnTo>
                  <a:lnTo>
                    <a:pt x="58215" y="2415"/>
                  </a:lnTo>
                  <a:lnTo>
                    <a:pt x="57818" y="2555"/>
                  </a:lnTo>
                  <a:lnTo>
                    <a:pt x="57454" y="2694"/>
                  </a:lnTo>
                  <a:lnTo>
                    <a:pt x="57091" y="2834"/>
                  </a:lnTo>
                  <a:lnTo>
                    <a:pt x="56746" y="2980"/>
                  </a:lnTo>
                  <a:lnTo>
                    <a:pt x="56400" y="3126"/>
                  </a:lnTo>
                  <a:lnTo>
                    <a:pt x="56071" y="3278"/>
                  </a:lnTo>
                  <a:lnTo>
                    <a:pt x="55743" y="3429"/>
                  </a:lnTo>
                  <a:lnTo>
                    <a:pt x="55432" y="3587"/>
                  </a:lnTo>
                  <a:lnTo>
                    <a:pt x="55120" y="3738"/>
                  </a:lnTo>
                  <a:lnTo>
                    <a:pt x="54844" y="3901"/>
                  </a:lnTo>
                  <a:lnTo>
                    <a:pt x="54550" y="4059"/>
                  </a:lnTo>
                  <a:lnTo>
                    <a:pt x="54273" y="4222"/>
                  </a:lnTo>
                  <a:lnTo>
                    <a:pt x="54014" y="4385"/>
                  </a:lnTo>
                  <a:lnTo>
                    <a:pt x="53754" y="4554"/>
                  </a:lnTo>
                  <a:lnTo>
                    <a:pt x="53270" y="4893"/>
                  </a:lnTo>
                  <a:lnTo>
                    <a:pt x="52821" y="5237"/>
                  </a:lnTo>
                  <a:lnTo>
                    <a:pt x="52389" y="5586"/>
                  </a:lnTo>
                  <a:lnTo>
                    <a:pt x="52008" y="5942"/>
                  </a:lnTo>
                  <a:lnTo>
                    <a:pt x="51662" y="6304"/>
                  </a:lnTo>
                  <a:lnTo>
                    <a:pt x="51334" y="6665"/>
                  </a:lnTo>
                  <a:lnTo>
                    <a:pt x="51040" y="7038"/>
                  </a:lnTo>
                  <a:lnTo>
                    <a:pt x="50763" y="7406"/>
                  </a:lnTo>
                  <a:lnTo>
                    <a:pt x="50538" y="7785"/>
                  </a:lnTo>
                  <a:lnTo>
                    <a:pt x="50331" y="8158"/>
                  </a:lnTo>
                  <a:lnTo>
                    <a:pt x="50141" y="8537"/>
                  </a:lnTo>
                  <a:lnTo>
                    <a:pt x="49985" y="8921"/>
                  </a:lnTo>
                  <a:lnTo>
                    <a:pt x="49847" y="9300"/>
                  </a:lnTo>
                  <a:lnTo>
                    <a:pt x="49743" y="9679"/>
                  </a:lnTo>
                  <a:lnTo>
                    <a:pt x="49657" y="10058"/>
                  </a:lnTo>
                  <a:lnTo>
                    <a:pt x="49588" y="10437"/>
                  </a:lnTo>
                  <a:lnTo>
                    <a:pt x="49536" y="10816"/>
                  </a:lnTo>
                  <a:lnTo>
                    <a:pt x="49518" y="11195"/>
                  </a:lnTo>
                  <a:lnTo>
                    <a:pt x="49501" y="11569"/>
                  </a:lnTo>
                  <a:lnTo>
                    <a:pt x="49518" y="11936"/>
                  </a:lnTo>
                  <a:lnTo>
                    <a:pt x="48481" y="11685"/>
                  </a:lnTo>
                  <a:lnTo>
                    <a:pt x="47392" y="11434"/>
                  </a:lnTo>
                  <a:lnTo>
                    <a:pt x="46302" y="11184"/>
                  </a:lnTo>
                  <a:lnTo>
                    <a:pt x="45161" y="10945"/>
                  </a:lnTo>
                  <a:lnTo>
                    <a:pt x="44003" y="10711"/>
                  </a:lnTo>
                  <a:lnTo>
                    <a:pt x="42810" y="10484"/>
                  </a:lnTo>
                  <a:lnTo>
                    <a:pt x="41600" y="10268"/>
                  </a:lnTo>
                  <a:lnTo>
                    <a:pt x="40372" y="10058"/>
                  </a:lnTo>
                  <a:lnTo>
                    <a:pt x="39127" y="9854"/>
                  </a:lnTo>
                  <a:lnTo>
                    <a:pt x="37865" y="9668"/>
                  </a:lnTo>
                  <a:lnTo>
                    <a:pt x="36586" y="9493"/>
                  </a:lnTo>
                  <a:lnTo>
                    <a:pt x="35946" y="9411"/>
                  </a:lnTo>
                  <a:lnTo>
                    <a:pt x="35289" y="9330"/>
                  </a:lnTo>
                  <a:lnTo>
                    <a:pt x="34632" y="9254"/>
                  </a:lnTo>
                  <a:lnTo>
                    <a:pt x="33992" y="9178"/>
                  </a:lnTo>
                  <a:lnTo>
                    <a:pt x="33335" y="9108"/>
                  </a:lnTo>
                  <a:lnTo>
                    <a:pt x="32678" y="9044"/>
                  </a:lnTo>
                  <a:lnTo>
                    <a:pt x="32021" y="8986"/>
                  </a:lnTo>
                  <a:lnTo>
                    <a:pt x="31347" y="8927"/>
                  </a:lnTo>
                  <a:lnTo>
                    <a:pt x="30690" y="8875"/>
                  </a:lnTo>
                  <a:lnTo>
                    <a:pt x="30033" y="8828"/>
                  </a:lnTo>
                  <a:lnTo>
                    <a:pt x="29358" y="8782"/>
                  </a:lnTo>
                  <a:lnTo>
                    <a:pt x="28701" y="8741"/>
                  </a:lnTo>
                  <a:lnTo>
                    <a:pt x="28044" y="8706"/>
                  </a:lnTo>
                  <a:lnTo>
                    <a:pt x="27370" y="8677"/>
                  </a:lnTo>
                  <a:lnTo>
                    <a:pt x="26713" y="8653"/>
                  </a:lnTo>
                  <a:lnTo>
                    <a:pt x="26039" y="8636"/>
                  </a:lnTo>
                  <a:lnTo>
                    <a:pt x="25382" y="8618"/>
                  </a:lnTo>
                  <a:lnTo>
                    <a:pt x="24725" y="8607"/>
                  </a:lnTo>
                  <a:lnTo>
                    <a:pt x="23393" y="8607"/>
                  </a:lnTo>
                  <a:lnTo>
                    <a:pt x="22736" y="8612"/>
                  </a:lnTo>
                  <a:lnTo>
                    <a:pt x="22097" y="8630"/>
                  </a:lnTo>
                  <a:lnTo>
                    <a:pt x="21440" y="8647"/>
                  </a:lnTo>
                  <a:lnTo>
                    <a:pt x="20783" y="8671"/>
                  </a:lnTo>
                  <a:lnTo>
                    <a:pt x="20143" y="8700"/>
                  </a:lnTo>
                  <a:lnTo>
                    <a:pt x="19486" y="8741"/>
                  </a:lnTo>
                  <a:lnTo>
                    <a:pt x="18846" y="8782"/>
                  </a:lnTo>
                  <a:lnTo>
                    <a:pt x="18206" y="8834"/>
                  </a:lnTo>
                  <a:lnTo>
                    <a:pt x="17584" y="8892"/>
                  </a:lnTo>
                  <a:lnTo>
                    <a:pt x="16944" y="8956"/>
                  </a:lnTo>
                  <a:lnTo>
                    <a:pt x="16322" y="9026"/>
                  </a:lnTo>
                  <a:lnTo>
                    <a:pt x="15699" y="9102"/>
                  </a:lnTo>
                  <a:lnTo>
                    <a:pt x="15077" y="9184"/>
                  </a:lnTo>
                  <a:lnTo>
                    <a:pt x="14472" y="9277"/>
                  </a:lnTo>
                  <a:lnTo>
                    <a:pt x="13867" y="9376"/>
                  </a:lnTo>
                  <a:lnTo>
                    <a:pt x="13261" y="9481"/>
                  </a:lnTo>
                  <a:lnTo>
                    <a:pt x="12656" y="9598"/>
                  </a:lnTo>
                  <a:lnTo>
                    <a:pt x="12068" y="9720"/>
                  </a:lnTo>
                  <a:lnTo>
                    <a:pt x="11481" y="9849"/>
                  </a:lnTo>
                  <a:lnTo>
                    <a:pt x="10910" y="9988"/>
                  </a:lnTo>
                  <a:lnTo>
                    <a:pt x="10339" y="10134"/>
                  </a:lnTo>
                  <a:lnTo>
                    <a:pt x="9769" y="10286"/>
                  </a:lnTo>
                  <a:lnTo>
                    <a:pt x="9268" y="10432"/>
                  </a:lnTo>
                  <a:lnTo>
                    <a:pt x="8783" y="10583"/>
                  </a:lnTo>
                  <a:lnTo>
                    <a:pt x="8299" y="10741"/>
                  </a:lnTo>
                  <a:lnTo>
                    <a:pt x="7832" y="10898"/>
                  </a:lnTo>
                  <a:lnTo>
                    <a:pt x="7383" y="11061"/>
                  </a:lnTo>
                  <a:lnTo>
                    <a:pt x="6951" y="11230"/>
                  </a:lnTo>
                  <a:lnTo>
                    <a:pt x="6536" y="11399"/>
                  </a:lnTo>
                  <a:lnTo>
                    <a:pt x="6138" y="11574"/>
                  </a:lnTo>
                  <a:lnTo>
                    <a:pt x="5740" y="11749"/>
                  </a:lnTo>
                  <a:lnTo>
                    <a:pt x="5377" y="11930"/>
                  </a:lnTo>
                  <a:lnTo>
                    <a:pt x="5014" y="12117"/>
                  </a:lnTo>
                  <a:lnTo>
                    <a:pt x="4668" y="12303"/>
                  </a:lnTo>
                  <a:lnTo>
                    <a:pt x="4323" y="12496"/>
                  </a:lnTo>
                  <a:lnTo>
                    <a:pt x="4011" y="12688"/>
                  </a:lnTo>
                  <a:lnTo>
                    <a:pt x="3700" y="12880"/>
                  </a:lnTo>
                  <a:lnTo>
                    <a:pt x="3406" y="13079"/>
                  </a:lnTo>
                  <a:lnTo>
                    <a:pt x="3130" y="13283"/>
                  </a:lnTo>
                  <a:lnTo>
                    <a:pt x="2853" y="13487"/>
                  </a:lnTo>
                  <a:lnTo>
                    <a:pt x="2611" y="13691"/>
                  </a:lnTo>
                  <a:lnTo>
                    <a:pt x="2369" y="13901"/>
                  </a:lnTo>
                  <a:lnTo>
                    <a:pt x="2127" y="14111"/>
                  </a:lnTo>
                  <a:lnTo>
                    <a:pt x="1919" y="14321"/>
                  </a:lnTo>
                  <a:lnTo>
                    <a:pt x="1712" y="14536"/>
                  </a:lnTo>
                  <a:lnTo>
                    <a:pt x="1522" y="14752"/>
                  </a:lnTo>
                  <a:lnTo>
                    <a:pt x="1349" y="14974"/>
                  </a:lnTo>
                  <a:lnTo>
                    <a:pt x="1176" y="15189"/>
                  </a:lnTo>
                  <a:lnTo>
                    <a:pt x="1020" y="15411"/>
                  </a:lnTo>
                  <a:lnTo>
                    <a:pt x="865" y="15632"/>
                  </a:lnTo>
                  <a:lnTo>
                    <a:pt x="744" y="15860"/>
                  </a:lnTo>
                  <a:lnTo>
                    <a:pt x="623" y="16081"/>
                  </a:lnTo>
                  <a:lnTo>
                    <a:pt x="502" y="16309"/>
                  </a:lnTo>
                  <a:lnTo>
                    <a:pt x="398" y="16536"/>
                  </a:lnTo>
                  <a:lnTo>
                    <a:pt x="311" y="16764"/>
                  </a:lnTo>
                  <a:lnTo>
                    <a:pt x="242" y="16991"/>
                  </a:lnTo>
                  <a:lnTo>
                    <a:pt x="173" y="17218"/>
                  </a:lnTo>
                  <a:lnTo>
                    <a:pt x="121" y="17452"/>
                  </a:lnTo>
                  <a:lnTo>
                    <a:pt x="69" y="17679"/>
                  </a:lnTo>
                  <a:lnTo>
                    <a:pt x="35" y="17912"/>
                  </a:lnTo>
                  <a:lnTo>
                    <a:pt x="0" y="18373"/>
                  </a:lnTo>
                  <a:lnTo>
                    <a:pt x="0" y="18833"/>
                  </a:lnTo>
                  <a:lnTo>
                    <a:pt x="35" y="19294"/>
                  </a:lnTo>
                  <a:lnTo>
                    <a:pt x="104" y="19749"/>
                  </a:lnTo>
                  <a:lnTo>
                    <a:pt x="225" y="20204"/>
                  </a:lnTo>
                  <a:lnTo>
                    <a:pt x="363" y="20658"/>
                  </a:lnTo>
                  <a:lnTo>
                    <a:pt x="553" y="21101"/>
                  </a:lnTo>
                  <a:lnTo>
                    <a:pt x="761" y="21545"/>
                  </a:lnTo>
                  <a:lnTo>
                    <a:pt x="1020" y="21982"/>
                  </a:lnTo>
                  <a:lnTo>
                    <a:pt x="1297" y="22413"/>
                  </a:lnTo>
                  <a:lnTo>
                    <a:pt x="1608" y="22833"/>
                  </a:lnTo>
                  <a:lnTo>
                    <a:pt x="1954" y="23247"/>
                  </a:lnTo>
                  <a:lnTo>
                    <a:pt x="2317" y="23649"/>
                  </a:lnTo>
                  <a:lnTo>
                    <a:pt x="2576" y="23912"/>
                  </a:lnTo>
                  <a:lnTo>
                    <a:pt x="2836" y="24174"/>
                  </a:lnTo>
                  <a:lnTo>
                    <a:pt x="3130" y="24431"/>
                  </a:lnTo>
                  <a:lnTo>
                    <a:pt x="3406" y="24687"/>
                  </a:lnTo>
                  <a:lnTo>
                    <a:pt x="3700" y="24938"/>
                  </a:lnTo>
                  <a:lnTo>
                    <a:pt x="4011" y="25183"/>
                  </a:lnTo>
                  <a:lnTo>
                    <a:pt x="4323" y="25428"/>
                  </a:lnTo>
                  <a:lnTo>
                    <a:pt x="4651" y="25673"/>
                  </a:lnTo>
                  <a:lnTo>
                    <a:pt x="4980" y="25912"/>
                  </a:lnTo>
                  <a:lnTo>
                    <a:pt x="5325" y="26145"/>
                  </a:lnTo>
                  <a:lnTo>
                    <a:pt x="5671" y="26378"/>
                  </a:lnTo>
                  <a:lnTo>
                    <a:pt x="6034" y="26605"/>
                  </a:lnTo>
                  <a:lnTo>
                    <a:pt x="6397" y="26833"/>
                  </a:lnTo>
                  <a:lnTo>
                    <a:pt x="6778" y="27054"/>
                  </a:lnTo>
                  <a:lnTo>
                    <a:pt x="7158" y="27276"/>
                  </a:lnTo>
                  <a:lnTo>
                    <a:pt x="7556" y="27498"/>
                  </a:lnTo>
                  <a:lnTo>
                    <a:pt x="7953" y="27713"/>
                  </a:lnTo>
                  <a:lnTo>
                    <a:pt x="8351" y="27923"/>
                  </a:lnTo>
                  <a:lnTo>
                    <a:pt x="8766" y="28133"/>
                  </a:lnTo>
                  <a:lnTo>
                    <a:pt x="9198" y="28337"/>
                  </a:lnTo>
                  <a:lnTo>
                    <a:pt x="9631" y="28541"/>
                  </a:lnTo>
                  <a:lnTo>
                    <a:pt x="10063" y="28745"/>
                  </a:lnTo>
                  <a:lnTo>
                    <a:pt x="10512" y="28943"/>
                  </a:lnTo>
                  <a:lnTo>
                    <a:pt x="10962" y="29142"/>
                  </a:lnTo>
                  <a:lnTo>
                    <a:pt x="11896" y="29527"/>
                  </a:lnTo>
                  <a:lnTo>
                    <a:pt x="12847" y="29906"/>
                  </a:lnTo>
                  <a:lnTo>
                    <a:pt x="13832" y="30273"/>
                  </a:lnTo>
                  <a:lnTo>
                    <a:pt x="14852" y="30634"/>
                  </a:lnTo>
                  <a:lnTo>
                    <a:pt x="15890" y="30984"/>
                  </a:lnTo>
                  <a:lnTo>
                    <a:pt x="16944" y="31322"/>
                  </a:lnTo>
                  <a:lnTo>
                    <a:pt x="18033" y="31661"/>
                  </a:lnTo>
                  <a:lnTo>
                    <a:pt x="19140" y="31987"/>
                  </a:lnTo>
                  <a:lnTo>
                    <a:pt x="20281" y="32308"/>
                  </a:lnTo>
                  <a:lnTo>
                    <a:pt x="21440" y="32623"/>
                  </a:lnTo>
                  <a:lnTo>
                    <a:pt x="22615" y="32932"/>
                  </a:lnTo>
                  <a:lnTo>
                    <a:pt x="23826" y="33229"/>
                  </a:lnTo>
                  <a:lnTo>
                    <a:pt x="25053" y="33526"/>
                  </a:lnTo>
                  <a:lnTo>
                    <a:pt x="26281" y="33818"/>
                  </a:lnTo>
                  <a:lnTo>
                    <a:pt x="27543" y="34103"/>
                  </a:lnTo>
                  <a:lnTo>
                    <a:pt x="28822" y="34383"/>
                  </a:lnTo>
                  <a:lnTo>
                    <a:pt x="30136" y="34657"/>
                  </a:lnTo>
                  <a:lnTo>
                    <a:pt x="31450" y="34931"/>
                  </a:lnTo>
                  <a:lnTo>
                    <a:pt x="32782" y="35200"/>
                  </a:lnTo>
                  <a:lnTo>
                    <a:pt x="34130" y="35462"/>
                  </a:lnTo>
                  <a:lnTo>
                    <a:pt x="208222" y="69361"/>
                  </a:lnTo>
                  <a:lnTo>
                    <a:pt x="209830" y="69681"/>
                  </a:lnTo>
                  <a:lnTo>
                    <a:pt x="211525" y="70019"/>
                  </a:lnTo>
                  <a:lnTo>
                    <a:pt x="213288" y="70363"/>
                  </a:lnTo>
                  <a:lnTo>
                    <a:pt x="214170" y="70533"/>
                  </a:lnTo>
                  <a:lnTo>
                    <a:pt x="215086" y="70702"/>
                  </a:lnTo>
                  <a:lnTo>
                    <a:pt x="216003" y="70871"/>
                  </a:lnTo>
                  <a:lnTo>
                    <a:pt x="216919" y="71028"/>
                  </a:lnTo>
                  <a:lnTo>
                    <a:pt x="217853" y="71186"/>
                  </a:lnTo>
                  <a:lnTo>
                    <a:pt x="218786" y="71337"/>
                  </a:lnTo>
                  <a:lnTo>
                    <a:pt x="219737" y="71477"/>
                  </a:lnTo>
                  <a:lnTo>
                    <a:pt x="220688" y="71605"/>
                  </a:lnTo>
                  <a:lnTo>
                    <a:pt x="221639" y="71722"/>
                  </a:lnTo>
                  <a:lnTo>
                    <a:pt x="222590" y="71833"/>
                  </a:lnTo>
                  <a:lnTo>
                    <a:pt x="223541" y="71920"/>
                  </a:lnTo>
                  <a:lnTo>
                    <a:pt x="224025" y="71961"/>
                  </a:lnTo>
                  <a:lnTo>
                    <a:pt x="224492" y="72002"/>
                  </a:lnTo>
                  <a:lnTo>
                    <a:pt x="224976" y="72037"/>
                  </a:lnTo>
                  <a:lnTo>
                    <a:pt x="225443" y="72060"/>
                  </a:lnTo>
                  <a:lnTo>
                    <a:pt x="225927" y="72089"/>
                  </a:lnTo>
                  <a:lnTo>
                    <a:pt x="226394" y="72107"/>
                  </a:lnTo>
                  <a:lnTo>
                    <a:pt x="226861" y="72124"/>
                  </a:lnTo>
                  <a:lnTo>
                    <a:pt x="227328" y="72136"/>
                  </a:lnTo>
                  <a:lnTo>
                    <a:pt x="227812" y="72136"/>
                  </a:lnTo>
                  <a:lnTo>
                    <a:pt x="228279" y="72142"/>
                  </a:lnTo>
                  <a:lnTo>
                    <a:pt x="228745" y="72136"/>
                  </a:lnTo>
                  <a:lnTo>
                    <a:pt x="229212" y="72124"/>
                  </a:lnTo>
                  <a:lnTo>
                    <a:pt x="229662" y="72107"/>
                  </a:lnTo>
                  <a:lnTo>
                    <a:pt x="230129" y="72083"/>
                  </a:lnTo>
                  <a:lnTo>
                    <a:pt x="230595" y="72060"/>
                  </a:lnTo>
                  <a:lnTo>
                    <a:pt x="231045" y="72025"/>
                  </a:lnTo>
                  <a:lnTo>
                    <a:pt x="231494" y="71984"/>
                  </a:lnTo>
                  <a:lnTo>
                    <a:pt x="231944" y="71938"/>
                  </a:lnTo>
                  <a:lnTo>
                    <a:pt x="232394" y="71885"/>
                  </a:lnTo>
                  <a:lnTo>
                    <a:pt x="232843" y="71821"/>
                  </a:lnTo>
                  <a:lnTo>
                    <a:pt x="233275" y="71757"/>
                  </a:lnTo>
                  <a:lnTo>
                    <a:pt x="233725" y="71681"/>
                  </a:lnTo>
                  <a:lnTo>
                    <a:pt x="234157" y="71600"/>
                  </a:lnTo>
                  <a:lnTo>
                    <a:pt x="234589" y="71512"/>
                  </a:lnTo>
                  <a:lnTo>
                    <a:pt x="235022" y="71413"/>
                  </a:lnTo>
                  <a:lnTo>
                    <a:pt x="235437" y="71314"/>
                  </a:lnTo>
                  <a:lnTo>
                    <a:pt x="235869" y="71197"/>
                  </a:lnTo>
                  <a:lnTo>
                    <a:pt x="236284" y="71081"/>
                  </a:lnTo>
                  <a:lnTo>
                    <a:pt x="236681" y="70952"/>
                  </a:lnTo>
                  <a:lnTo>
                    <a:pt x="237096" y="70818"/>
                  </a:lnTo>
                  <a:lnTo>
                    <a:pt x="237529" y="70661"/>
                  </a:lnTo>
                  <a:lnTo>
                    <a:pt x="237926" y="70498"/>
                  </a:lnTo>
                  <a:lnTo>
                    <a:pt x="238324" y="70334"/>
                  </a:lnTo>
                  <a:lnTo>
                    <a:pt x="238687" y="70165"/>
                  </a:lnTo>
                  <a:lnTo>
                    <a:pt x="239033" y="69990"/>
                  </a:lnTo>
                  <a:lnTo>
                    <a:pt x="239344" y="69815"/>
                  </a:lnTo>
                  <a:lnTo>
                    <a:pt x="239655" y="69635"/>
                  </a:lnTo>
                  <a:lnTo>
                    <a:pt x="239932" y="69448"/>
                  </a:lnTo>
                  <a:lnTo>
                    <a:pt x="240209" y="69256"/>
                  </a:lnTo>
                  <a:lnTo>
                    <a:pt x="240451" y="69063"/>
                  </a:lnTo>
                  <a:lnTo>
                    <a:pt x="240675" y="68871"/>
                  </a:lnTo>
                  <a:lnTo>
                    <a:pt x="240883" y="68667"/>
                  </a:lnTo>
                  <a:lnTo>
                    <a:pt x="241073" y="68463"/>
                  </a:lnTo>
                  <a:lnTo>
                    <a:pt x="241246" y="68259"/>
                  </a:lnTo>
                  <a:lnTo>
                    <a:pt x="241402" y="68049"/>
                  </a:lnTo>
                  <a:lnTo>
                    <a:pt x="241540" y="67839"/>
                  </a:lnTo>
                  <a:lnTo>
                    <a:pt x="241661" y="67623"/>
                  </a:lnTo>
                  <a:lnTo>
                    <a:pt x="241765" y="67407"/>
                  </a:lnTo>
                  <a:lnTo>
                    <a:pt x="241868" y="67192"/>
                  </a:lnTo>
                  <a:lnTo>
                    <a:pt x="241938" y="66970"/>
                  </a:lnTo>
                  <a:lnTo>
                    <a:pt x="242007" y="66749"/>
                  </a:lnTo>
                  <a:lnTo>
                    <a:pt x="242041" y="66521"/>
                  </a:lnTo>
                  <a:lnTo>
                    <a:pt x="242076" y="66294"/>
                  </a:lnTo>
                  <a:lnTo>
                    <a:pt x="242110" y="66066"/>
                  </a:lnTo>
                  <a:lnTo>
                    <a:pt x="242110" y="65839"/>
                  </a:lnTo>
                  <a:lnTo>
                    <a:pt x="242110" y="65606"/>
                  </a:lnTo>
                  <a:lnTo>
                    <a:pt x="242093" y="65378"/>
                  </a:lnTo>
                  <a:lnTo>
                    <a:pt x="242059" y="65145"/>
                  </a:lnTo>
                  <a:lnTo>
                    <a:pt x="242024" y="64912"/>
                  </a:lnTo>
                  <a:lnTo>
                    <a:pt x="241972" y="64679"/>
                  </a:lnTo>
                  <a:lnTo>
                    <a:pt x="241834" y="64206"/>
                  </a:lnTo>
                  <a:lnTo>
                    <a:pt x="241644" y="63734"/>
                  </a:lnTo>
                  <a:lnTo>
                    <a:pt x="241436" y="63268"/>
                  </a:lnTo>
                  <a:lnTo>
                    <a:pt x="241194" y="62795"/>
                  </a:lnTo>
                  <a:lnTo>
                    <a:pt x="240917" y="62329"/>
                  </a:lnTo>
                  <a:lnTo>
                    <a:pt x="240606" y="61863"/>
                  </a:lnTo>
                  <a:lnTo>
                    <a:pt x="240278" y="61408"/>
                  </a:lnTo>
                  <a:lnTo>
                    <a:pt x="239932" y="60953"/>
                  </a:lnTo>
                  <a:lnTo>
                    <a:pt x="239569" y="60510"/>
                  </a:lnTo>
                  <a:lnTo>
                    <a:pt x="239188" y="60073"/>
                  </a:lnTo>
                  <a:lnTo>
                    <a:pt x="238791" y="59641"/>
                  </a:lnTo>
                  <a:lnTo>
                    <a:pt x="238393" y="59221"/>
                  </a:lnTo>
                  <a:lnTo>
                    <a:pt x="237978" y="58819"/>
                  </a:lnTo>
                  <a:lnTo>
                    <a:pt x="237563" y="58423"/>
                  </a:lnTo>
                  <a:lnTo>
                    <a:pt x="237166" y="58044"/>
                  </a:lnTo>
                  <a:lnTo>
                    <a:pt x="236751" y="57682"/>
                  </a:lnTo>
                  <a:lnTo>
                    <a:pt x="236353" y="57332"/>
                  </a:lnTo>
                  <a:lnTo>
                    <a:pt x="235834" y="56895"/>
                  </a:lnTo>
                  <a:lnTo>
                    <a:pt x="235298" y="56464"/>
                  </a:lnTo>
                  <a:lnTo>
                    <a:pt x="234745" y="56026"/>
                  </a:lnTo>
                  <a:lnTo>
                    <a:pt x="234174" y="55595"/>
                  </a:lnTo>
                  <a:lnTo>
                    <a:pt x="233569" y="55163"/>
                  </a:lnTo>
                  <a:lnTo>
                    <a:pt x="232964" y="54738"/>
                  </a:lnTo>
                  <a:lnTo>
                    <a:pt x="232324" y="54312"/>
                  </a:lnTo>
                  <a:lnTo>
                    <a:pt x="231667" y="53892"/>
                  </a:lnTo>
                  <a:lnTo>
                    <a:pt x="230993" y="53472"/>
                  </a:lnTo>
                  <a:lnTo>
                    <a:pt x="230301" y="53059"/>
                  </a:lnTo>
                  <a:lnTo>
                    <a:pt x="229593" y="52645"/>
                  </a:lnTo>
                  <a:lnTo>
                    <a:pt x="228866" y="52236"/>
                  </a:lnTo>
                  <a:lnTo>
                    <a:pt x="228123" y="51828"/>
                  </a:lnTo>
                  <a:lnTo>
                    <a:pt x="227362" y="51426"/>
                  </a:lnTo>
                  <a:lnTo>
                    <a:pt x="226567" y="51029"/>
                  </a:lnTo>
                  <a:lnTo>
                    <a:pt x="225772" y="50639"/>
                  </a:lnTo>
                  <a:lnTo>
                    <a:pt x="224959" y="50248"/>
                  </a:lnTo>
                  <a:lnTo>
                    <a:pt x="224112" y="49863"/>
                  </a:lnTo>
                  <a:lnTo>
                    <a:pt x="223264" y="49484"/>
                  </a:lnTo>
                  <a:lnTo>
                    <a:pt x="222400" y="49105"/>
                  </a:lnTo>
                  <a:lnTo>
                    <a:pt x="221501" y="48738"/>
                  </a:lnTo>
                  <a:lnTo>
                    <a:pt x="220602" y="48371"/>
                  </a:lnTo>
                  <a:lnTo>
                    <a:pt x="219685" y="48009"/>
                  </a:lnTo>
                  <a:lnTo>
                    <a:pt x="218735" y="47654"/>
                  </a:lnTo>
                  <a:lnTo>
                    <a:pt x="217784" y="47304"/>
                  </a:lnTo>
                  <a:lnTo>
                    <a:pt x="216815" y="46966"/>
                  </a:lnTo>
                  <a:lnTo>
                    <a:pt x="215813" y="46627"/>
                  </a:lnTo>
                  <a:lnTo>
                    <a:pt x="214810" y="46295"/>
                  </a:lnTo>
                  <a:lnTo>
                    <a:pt x="213790" y="45969"/>
                  </a:lnTo>
                  <a:lnTo>
                    <a:pt x="212752" y="45654"/>
                  </a:lnTo>
                  <a:lnTo>
                    <a:pt x="211698" y="45339"/>
                  </a:lnTo>
                  <a:lnTo>
                    <a:pt x="210626" y="45036"/>
                  </a:lnTo>
                  <a:lnTo>
                    <a:pt x="209605" y="44762"/>
                  </a:lnTo>
                  <a:lnTo>
                    <a:pt x="208585" y="44488"/>
                  </a:lnTo>
                  <a:lnTo>
                    <a:pt x="207548" y="44225"/>
                  </a:lnTo>
                  <a:lnTo>
                    <a:pt x="206493" y="43969"/>
                  </a:lnTo>
                  <a:lnTo>
                    <a:pt x="205421" y="43718"/>
                  </a:lnTo>
                  <a:lnTo>
                    <a:pt x="204332" y="43473"/>
                  </a:lnTo>
                  <a:lnTo>
                    <a:pt x="203225" y="43246"/>
                  </a:lnTo>
                  <a:lnTo>
                    <a:pt x="202102" y="43024"/>
                  </a:lnTo>
                  <a:lnTo>
                    <a:pt x="201860" y="42978"/>
                  </a:lnTo>
                  <a:lnTo>
                    <a:pt x="201566" y="42931"/>
                  </a:lnTo>
                  <a:lnTo>
                    <a:pt x="200874" y="42826"/>
                  </a:lnTo>
                  <a:lnTo>
                    <a:pt x="199249" y="42593"/>
                  </a:lnTo>
                  <a:lnTo>
                    <a:pt x="198402" y="42470"/>
                  </a:lnTo>
                  <a:lnTo>
                    <a:pt x="198004" y="42400"/>
                  </a:lnTo>
                  <a:lnTo>
                    <a:pt x="197624" y="42336"/>
                  </a:lnTo>
                  <a:lnTo>
                    <a:pt x="197260" y="42272"/>
                  </a:lnTo>
                  <a:lnTo>
                    <a:pt x="196932" y="42208"/>
                  </a:lnTo>
                  <a:lnTo>
                    <a:pt x="196655" y="42138"/>
                  </a:lnTo>
                  <a:lnTo>
                    <a:pt x="196396" y="42074"/>
                  </a:lnTo>
                  <a:lnTo>
                    <a:pt x="195739" y="41881"/>
                  </a:lnTo>
                  <a:lnTo>
                    <a:pt x="195203" y="41736"/>
                  </a:lnTo>
                  <a:lnTo>
                    <a:pt x="194788" y="41637"/>
                  </a:lnTo>
                  <a:lnTo>
                    <a:pt x="194477" y="41567"/>
                  </a:lnTo>
                  <a:lnTo>
                    <a:pt x="194252" y="41526"/>
                  </a:lnTo>
                  <a:lnTo>
                    <a:pt x="194096" y="41502"/>
                  </a:lnTo>
                  <a:lnTo>
                    <a:pt x="194027" y="41491"/>
                  </a:lnTo>
                  <a:lnTo>
                    <a:pt x="193993" y="41485"/>
                  </a:lnTo>
                  <a:lnTo>
                    <a:pt x="193993" y="41473"/>
                  </a:lnTo>
                  <a:lnTo>
                    <a:pt x="194027" y="41450"/>
                  </a:lnTo>
                  <a:lnTo>
                    <a:pt x="194079" y="41409"/>
                  </a:lnTo>
                  <a:lnTo>
                    <a:pt x="194114" y="41339"/>
                  </a:lnTo>
                  <a:lnTo>
                    <a:pt x="194148" y="41234"/>
                  </a:lnTo>
                  <a:lnTo>
                    <a:pt x="194148" y="41088"/>
                  </a:lnTo>
                  <a:lnTo>
                    <a:pt x="194114" y="40890"/>
                  </a:lnTo>
                  <a:lnTo>
                    <a:pt x="194027" y="40634"/>
                  </a:lnTo>
                  <a:lnTo>
                    <a:pt x="193854" y="40173"/>
                  </a:lnTo>
                  <a:lnTo>
                    <a:pt x="193699" y="39712"/>
                  </a:lnTo>
                  <a:lnTo>
                    <a:pt x="193578" y="39252"/>
                  </a:lnTo>
                  <a:lnTo>
                    <a:pt x="193474" y="38797"/>
                  </a:lnTo>
                  <a:lnTo>
                    <a:pt x="193284" y="37888"/>
                  </a:lnTo>
                  <a:lnTo>
                    <a:pt x="193111" y="36984"/>
                  </a:lnTo>
                  <a:lnTo>
                    <a:pt x="192990" y="36535"/>
                  </a:lnTo>
                  <a:lnTo>
                    <a:pt x="192869" y="36080"/>
                  </a:lnTo>
                  <a:lnTo>
                    <a:pt x="192713" y="35625"/>
                  </a:lnTo>
                  <a:lnTo>
                    <a:pt x="192523" y="35170"/>
                  </a:lnTo>
                  <a:lnTo>
                    <a:pt x="192402" y="34943"/>
                  </a:lnTo>
                  <a:lnTo>
                    <a:pt x="192298" y="34716"/>
                  </a:lnTo>
                  <a:lnTo>
                    <a:pt x="192160" y="34488"/>
                  </a:lnTo>
                  <a:lnTo>
                    <a:pt x="192022" y="34255"/>
                  </a:lnTo>
                  <a:lnTo>
                    <a:pt x="191866" y="34028"/>
                  </a:lnTo>
                  <a:lnTo>
                    <a:pt x="191693" y="33794"/>
                  </a:lnTo>
                  <a:lnTo>
                    <a:pt x="191503" y="33561"/>
                  </a:lnTo>
                  <a:lnTo>
                    <a:pt x="191313" y="33328"/>
                  </a:lnTo>
                  <a:lnTo>
                    <a:pt x="190898" y="32879"/>
                  </a:lnTo>
                  <a:lnTo>
                    <a:pt x="190466" y="32430"/>
                  </a:lnTo>
                  <a:lnTo>
                    <a:pt x="189999" y="31987"/>
                  </a:lnTo>
                  <a:lnTo>
                    <a:pt x="189515" y="31544"/>
                  </a:lnTo>
                  <a:lnTo>
                    <a:pt x="189013" y="31101"/>
                  </a:lnTo>
                  <a:lnTo>
                    <a:pt x="188495" y="30663"/>
                  </a:lnTo>
                  <a:lnTo>
                    <a:pt x="187941" y="30226"/>
                  </a:lnTo>
                  <a:lnTo>
                    <a:pt x="187371" y="29789"/>
                  </a:lnTo>
                  <a:lnTo>
                    <a:pt x="186783" y="29357"/>
                  </a:lnTo>
                  <a:lnTo>
                    <a:pt x="186178" y="28926"/>
                  </a:lnTo>
                  <a:lnTo>
                    <a:pt x="185538" y="28500"/>
                  </a:lnTo>
                  <a:lnTo>
                    <a:pt x="184898" y="28081"/>
                  </a:lnTo>
                  <a:lnTo>
                    <a:pt x="184224" y="27661"/>
                  </a:lnTo>
                  <a:lnTo>
                    <a:pt x="183515" y="27247"/>
                  </a:lnTo>
                  <a:lnTo>
                    <a:pt x="182806" y="26833"/>
                  </a:lnTo>
                  <a:lnTo>
                    <a:pt x="182080" y="26425"/>
                  </a:lnTo>
                  <a:lnTo>
                    <a:pt x="181319" y="26022"/>
                  </a:lnTo>
                  <a:lnTo>
                    <a:pt x="180541" y="25620"/>
                  </a:lnTo>
                  <a:lnTo>
                    <a:pt x="179746" y="25224"/>
                  </a:lnTo>
                  <a:lnTo>
                    <a:pt x="178950" y="24833"/>
                  </a:lnTo>
                  <a:lnTo>
                    <a:pt x="178121" y="24448"/>
                  </a:lnTo>
                  <a:lnTo>
                    <a:pt x="177256" y="24069"/>
                  </a:lnTo>
                  <a:lnTo>
                    <a:pt x="176392" y="23696"/>
                  </a:lnTo>
                  <a:lnTo>
                    <a:pt x="175510" y="23323"/>
                  </a:lnTo>
                  <a:lnTo>
                    <a:pt x="174611" y="22961"/>
                  </a:lnTo>
                  <a:lnTo>
                    <a:pt x="173694" y="22600"/>
                  </a:lnTo>
                  <a:lnTo>
                    <a:pt x="172743" y="22250"/>
                  </a:lnTo>
                  <a:lnTo>
                    <a:pt x="171792" y="21900"/>
                  </a:lnTo>
                  <a:lnTo>
                    <a:pt x="170824" y="21562"/>
                  </a:lnTo>
                  <a:lnTo>
                    <a:pt x="169839" y="21224"/>
                  </a:lnTo>
                  <a:lnTo>
                    <a:pt x="168836" y="20897"/>
                  </a:lnTo>
                  <a:lnTo>
                    <a:pt x="167816" y="20577"/>
                  </a:lnTo>
                  <a:lnTo>
                    <a:pt x="166744" y="20250"/>
                  </a:lnTo>
                  <a:lnTo>
                    <a:pt x="165637" y="19930"/>
                  </a:lnTo>
                  <a:lnTo>
                    <a:pt x="164513" y="19620"/>
                  </a:lnTo>
                  <a:lnTo>
                    <a:pt x="163372" y="19311"/>
                  </a:lnTo>
                  <a:lnTo>
                    <a:pt x="162197" y="19014"/>
                  </a:lnTo>
                  <a:lnTo>
                    <a:pt x="160986" y="18723"/>
                  </a:lnTo>
                  <a:lnTo>
                    <a:pt x="159776" y="18443"/>
                  </a:lnTo>
                  <a:lnTo>
                    <a:pt x="159154" y="18309"/>
                  </a:lnTo>
                  <a:lnTo>
                    <a:pt x="158531" y="18175"/>
                  </a:lnTo>
                  <a:lnTo>
                    <a:pt x="157909" y="18046"/>
                  </a:lnTo>
                  <a:lnTo>
                    <a:pt x="157269" y="17918"/>
                  </a:lnTo>
                  <a:lnTo>
                    <a:pt x="156629" y="17801"/>
                  </a:lnTo>
                  <a:lnTo>
                    <a:pt x="155990" y="17679"/>
                  </a:lnTo>
                  <a:lnTo>
                    <a:pt x="155333" y="17562"/>
                  </a:lnTo>
                  <a:lnTo>
                    <a:pt x="154675" y="17452"/>
                  </a:lnTo>
                  <a:lnTo>
                    <a:pt x="154018" y="17347"/>
                  </a:lnTo>
                  <a:lnTo>
                    <a:pt x="153361" y="17242"/>
                  </a:lnTo>
                  <a:lnTo>
                    <a:pt x="152687" y="17143"/>
                  </a:lnTo>
                  <a:lnTo>
                    <a:pt x="152013" y="17049"/>
                  </a:lnTo>
                  <a:lnTo>
                    <a:pt x="151339" y="16962"/>
                  </a:lnTo>
                  <a:lnTo>
                    <a:pt x="150647" y="16874"/>
                  </a:lnTo>
                  <a:lnTo>
                    <a:pt x="149973" y="16793"/>
                  </a:lnTo>
                  <a:lnTo>
                    <a:pt x="149281" y="16717"/>
                  </a:lnTo>
                  <a:lnTo>
                    <a:pt x="148589" y="16647"/>
                  </a:lnTo>
                  <a:lnTo>
                    <a:pt x="147881" y="16583"/>
                  </a:lnTo>
                  <a:lnTo>
                    <a:pt x="147517" y="16554"/>
                  </a:lnTo>
                  <a:lnTo>
                    <a:pt x="147172" y="16530"/>
                  </a:lnTo>
                  <a:lnTo>
                    <a:pt x="146463" y="16484"/>
                  </a:lnTo>
                  <a:lnTo>
                    <a:pt x="145754" y="16455"/>
                  </a:lnTo>
                  <a:lnTo>
                    <a:pt x="145045" y="16437"/>
                  </a:lnTo>
                  <a:lnTo>
                    <a:pt x="144336" y="16425"/>
                  </a:lnTo>
                  <a:lnTo>
                    <a:pt x="142936" y="16425"/>
                  </a:lnTo>
                  <a:lnTo>
                    <a:pt x="142244" y="16431"/>
                  </a:lnTo>
                  <a:lnTo>
                    <a:pt x="140861" y="16443"/>
                  </a:lnTo>
                  <a:lnTo>
                    <a:pt x="140169" y="16449"/>
                  </a:lnTo>
                  <a:lnTo>
                    <a:pt x="139478" y="16449"/>
                  </a:lnTo>
                  <a:lnTo>
                    <a:pt x="138786" y="16443"/>
                  </a:lnTo>
                  <a:lnTo>
                    <a:pt x="138112" y="16425"/>
                  </a:lnTo>
                  <a:lnTo>
                    <a:pt x="137420" y="16408"/>
                  </a:lnTo>
                  <a:lnTo>
                    <a:pt x="136746" y="16373"/>
                  </a:lnTo>
                  <a:lnTo>
                    <a:pt x="136365" y="16350"/>
                  </a:lnTo>
                  <a:lnTo>
                    <a:pt x="136037" y="16338"/>
                  </a:lnTo>
                  <a:lnTo>
                    <a:pt x="135760" y="16332"/>
                  </a:lnTo>
                  <a:lnTo>
                    <a:pt x="135518" y="16332"/>
                  </a:lnTo>
                  <a:lnTo>
                    <a:pt x="135328" y="16338"/>
                  </a:lnTo>
                  <a:lnTo>
                    <a:pt x="135172" y="16350"/>
                  </a:lnTo>
                  <a:lnTo>
                    <a:pt x="135051" y="16361"/>
                  </a:lnTo>
                  <a:lnTo>
                    <a:pt x="134965" y="16379"/>
                  </a:lnTo>
                  <a:lnTo>
                    <a:pt x="134896" y="16396"/>
                  </a:lnTo>
                  <a:lnTo>
                    <a:pt x="134861" y="16414"/>
                  </a:lnTo>
                  <a:lnTo>
                    <a:pt x="134855" y="16422"/>
                  </a:lnTo>
                  <a:lnTo>
                    <a:pt x="134827" y="16408"/>
                  </a:lnTo>
                  <a:lnTo>
                    <a:pt x="134585" y="16291"/>
                  </a:lnTo>
                  <a:lnTo>
                    <a:pt x="134204" y="16128"/>
                  </a:lnTo>
                  <a:lnTo>
                    <a:pt x="133651" y="15918"/>
                  </a:lnTo>
                  <a:lnTo>
                    <a:pt x="132890" y="15644"/>
                  </a:lnTo>
                  <a:lnTo>
                    <a:pt x="132683" y="15562"/>
                  </a:lnTo>
                  <a:lnTo>
                    <a:pt x="132475" y="15469"/>
                  </a:lnTo>
                  <a:lnTo>
                    <a:pt x="132268" y="15364"/>
                  </a:lnTo>
                  <a:lnTo>
                    <a:pt x="132043" y="15248"/>
                  </a:lnTo>
                  <a:lnTo>
                    <a:pt x="131836" y="15125"/>
                  </a:lnTo>
                  <a:lnTo>
                    <a:pt x="131628" y="14997"/>
                  </a:lnTo>
                  <a:lnTo>
                    <a:pt x="131230" y="14729"/>
                  </a:lnTo>
                  <a:lnTo>
                    <a:pt x="130487" y="14204"/>
                  </a:lnTo>
                  <a:lnTo>
                    <a:pt x="130158" y="13977"/>
                  </a:lnTo>
                  <a:lnTo>
                    <a:pt x="129864" y="13790"/>
                  </a:lnTo>
                  <a:lnTo>
                    <a:pt x="129104" y="13359"/>
                  </a:lnTo>
                  <a:lnTo>
                    <a:pt x="128326" y="12933"/>
                  </a:lnTo>
                  <a:lnTo>
                    <a:pt x="127530" y="12501"/>
                  </a:lnTo>
                  <a:lnTo>
                    <a:pt x="126718" y="12082"/>
                  </a:lnTo>
                  <a:lnTo>
                    <a:pt x="125871" y="11656"/>
                  </a:lnTo>
                  <a:lnTo>
                    <a:pt x="125023" y="11236"/>
                  </a:lnTo>
                  <a:lnTo>
                    <a:pt x="124159" y="10822"/>
                  </a:lnTo>
                  <a:lnTo>
                    <a:pt x="123277" y="10408"/>
                  </a:lnTo>
                  <a:lnTo>
                    <a:pt x="122378" y="10000"/>
                  </a:lnTo>
                  <a:lnTo>
                    <a:pt x="121462" y="9598"/>
                  </a:lnTo>
                  <a:lnTo>
                    <a:pt x="120528" y="9201"/>
                  </a:lnTo>
                  <a:lnTo>
                    <a:pt x="119577" y="8805"/>
                  </a:lnTo>
                  <a:lnTo>
                    <a:pt x="118609" y="8414"/>
                  </a:lnTo>
                  <a:lnTo>
                    <a:pt x="117606" y="8024"/>
                  </a:lnTo>
                  <a:lnTo>
                    <a:pt x="116603" y="7645"/>
                  </a:lnTo>
                  <a:lnTo>
                    <a:pt x="115583" y="7271"/>
                  </a:lnTo>
                  <a:lnTo>
                    <a:pt x="114546" y="6898"/>
                  </a:lnTo>
                  <a:lnTo>
                    <a:pt x="113491" y="6537"/>
                  </a:lnTo>
                  <a:lnTo>
                    <a:pt x="112419" y="6175"/>
                  </a:lnTo>
                  <a:lnTo>
                    <a:pt x="111330" y="5825"/>
                  </a:lnTo>
                  <a:lnTo>
                    <a:pt x="110223" y="5481"/>
                  </a:lnTo>
                  <a:lnTo>
                    <a:pt x="109099" y="5143"/>
                  </a:lnTo>
                  <a:lnTo>
                    <a:pt x="107958" y="4811"/>
                  </a:lnTo>
                  <a:lnTo>
                    <a:pt x="106800" y="4490"/>
                  </a:lnTo>
                  <a:lnTo>
                    <a:pt x="105624" y="4170"/>
                  </a:lnTo>
                  <a:lnTo>
                    <a:pt x="104431" y="3861"/>
                  </a:lnTo>
                  <a:lnTo>
                    <a:pt x="103221" y="3563"/>
                  </a:lnTo>
                  <a:lnTo>
                    <a:pt x="102010" y="3272"/>
                  </a:lnTo>
                  <a:lnTo>
                    <a:pt x="100766" y="2986"/>
                  </a:lnTo>
                  <a:lnTo>
                    <a:pt x="99503" y="2712"/>
                  </a:lnTo>
                  <a:lnTo>
                    <a:pt x="98224" y="2444"/>
                  </a:lnTo>
                  <a:lnTo>
                    <a:pt x="96945" y="2187"/>
                  </a:lnTo>
                  <a:lnTo>
                    <a:pt x="95976" y="2001"/>
                  </a:lnTo>
                  <a:lnTo>
                    <a:pt x="94991" y="1826"/>
                  </a:lnTo>
                  <a:lnTo>
                    <a:pt x="94005" y="1651"/>
                  </a:lnTo>
                  <a:lnTo>
                    <a:pt x="92985" y="1482"/>
                  </a:lnTo>
                  <a:lnTo>
                    <a:pt x="91965" y="1318"/>
                  </a:lnTo>
                  <a:lnTo>
                    <a:pt x="90928" y="1167"/>
                  </a:lnTo>
                  <a:lnTo>
                    <a:pt x="89873" y="1021"/>
                  </a:lnTo>
                  <a:lnTo>
                    <a:pt x="88801" y="881"/>
                  </a:lnTo>
                  <a:lnTo>
                    <a:pt x="87729" y="747"/>
                  </a:lnTo>
                  <a:lnTo>
                    <a:pt x="86640" y="625"/>
                  </a:lnTo>
                  <a:lnTo>
                    <a:pt x="85551" y="514"/>
                  </a:lnTo>
                  <a:lnTo>
                    <a:pt x="84444" y="409"/>
                  </a:lnTo>
                  <a:lnTo>
                    <a:pt x="83337" y="316"/>
                  </a:lnTo>
                  <a:lnTo>
                    <a:pt x="82231" y="234"/>
                  </a:lnTo>
                  <a:lnTo>
                    <a:pt x="81107" y="164"/>
                  </a:lnTo>
                  <a:lnTo>
                    <a:pt x="79983" y="106"/>
                  </a:lnTo>
                  <a:lnTo>
                    <a:pt x="78859" y="59"/>
                  </a:lnTo>
                  <a:lnTo>
                    <a:pt x="77753" y="24"/>
                  </a:lnTo>
                  <a:lnTo>
                    <a:pt x="76629" y="7"/>
                  </a:lnTo>
                  <a:lnTo>
                    <a:pt x="76076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143" name="Google Shape;2163;p34">
            <a:extLst>
              <a:ext uri="{FF2B5EF4-FFF2-40B4-BE49-F238E27FC236}">
                <a16:creationId xmlns:a16="http://schemas.microsoft.com/office/drawing/2014/main" id="{5FE9FDE2-4D67-4369-B1B7-8F1F2882981E}"/>
              </a:ext>
            </a:extLst>
          </p:cNvPr>
          <p:cNvGrpSpPr/>
          <p:nvPr/>
        </p:nvGrpSpPr>
        <p:grpSpPr>
          <a:xfrm>
            <a:off x="4966967" y="1019842"/>
            <a:ext cx="2038500" cy="1016599"/>
            <a:chOff x="6368238" y="3321874"/>
            <a:chExt cx="2038500" cy="1016599"/>
          </a:xfrm>
        </p:grpSpPr>
        <p:sp>
          <p:nvSpPr>
            <p:cNvPr id="144" name="Google Shape;2164;p34">
              <a:extLst>
                <a:ext uri="{FF2B5EF4-FFF2-40B4-BE49-F238E27FC236}">
                  <a16:creationId xmlns:a16="http://schemas.microsoft.com/office/drawing/2014/main" id="{0B1037A0-C9F4-45D7-B786-124C5B4E757A}"/>
                </a:ext>
              </a:extLst>
            </p:cNvPr>
            <p:cNvSpPr txBox="1"/>
            <p:nvPr/>
          </p:nvSpPr>
          <p:spPr>
            <a:xfrm>
              <a:off x="6368238" y="3321874"/>
              <a:ext cx="2038500" cy="36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C000"/>
                  </a:solidFill>
                  <a:latin typeface="+mj-ea"/>
                  <a:ea typeface="+mj-ea"/>
                  <a:cs typeface="Fira Sans Extra Condensed Medium"/>
                  <a:sym typeface="Fira Sans Extra Condensed Medium"/>
                </a:rPr>
                <a:t>EC2</a:t>
              </a:r>
              <a:endParaRPr sz="2000" dirty="0">
                <a:solidFill>
                  <a:srgbClr val="FFC000"/>
                </a:solidFill>
                <a:latin typeface="+mj-ea"/>
                <a:ea typeface="+mj-ea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" name="Google Shape;2165;p34">
              <a:extLst>
                <a:ext uri="{FF2B5EF4-FFF2-40B4-BE49-F238E27FC236}">
                  <a16:creationId xmlns:a16="http://schemas.microsoft.com/office/drawing/2014/main" id="{88C5D527-D9BF-4C4B-8562-F259CD5EA980}"/>
                </a:ext>
              </a:extLst>
            </p:cNvPr>
            <p:cNvSpPr txBox="1"/>
            <p:nvPr/>
          </p:nvSpPr>
          <p:spPr>
            <a:xfrm>
              <a:off x="6368238" y="3667673"/>
              <a:ext cx="20385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 err="1">
                  <a:latin typeface="+mj-ea"/>
                  <a:ea typeface="+mj-ea"/>
                  <a:cs typeface="Roboto"/>
                  <a:sym typeface="Roboto"/>
                </a:rPr>
                <a:t>자주사용하는</a:t>
              </a:r>
              <a:r>
                <a:rPr lang="ko-KR" altLang="en-US" sz="1200" dirty="0">
                  <a:latin typeface="+mj-ea"/>
                  <a:ea typeface="+mj-ea"/>
                  <a:cs typeface="Roboto"/>
                  <a:sym typeface="Roboto"/>
                </a:rPr>
                <a:t> </a:t>
              </a:r>
              <a:r>
                <a:rPr lang="en-US" altLang="ko-KR" sz="1200" dirty="0">
                  <a:latin typeface="+mj-ea"/>
                  <a:ea typeface="+mj-ea"/>
                  <a:cs typeface="Roboto"/>
                  <a:sym typeface="Roboto"/>
                </a:rPr>
                <a:t>Python BE </a:t>
              </a:r>
              <a:r>
                <a:rPr lang="ko-KR" altLang="en-US" sz="1200" dirty="0">
                  <a:latin typeface="+mj-ea"/>
                  <a:ea typeface="+mj-ea"/>
                  <a:cs typeface="Roboto"/>
                  <a:sym typeface="Roboto"/>
                </a:rPr>
                <a:t>호출을 업로드</a:t>
              </a:r>
              <a:endParaRPr sz="1200" dirty="0"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ADB3378-D696-4BFC-A6AD-63156CD63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66543" y="3009768"/>
            <a:ext cx="1200689" cy="718612"/>
          </a:xfrm>
          <a:prstGeom prst="rect">
            <a:avLst/>
          </a:prstGeom>
        </p:spPr>
      </p:pic>
      <p:pic>
        <p:nvPicPr>
          <p:cNvPr id="1026" name="Picture 2" descr="AWS S3 Bucket Policy Generator">
            <a:extLst>
              <a:ext uri="{FF2B5EF4-FFF2-40B4-BE49-F238E27FC236}">
                <a16:creationId xmlns:a16="http://schemas.microsoft.com/office/drawing/2014/main" id="{B1558114-B398-4572-A961-8A8E7B1DB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37" y="1208298"/>
            <a:ext cx="1847041" cy="118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S EC2 배포하기 - (1)">
            <a:extLst>
              <a:ext uri="{FF2B5EF4-FFF2-40B4-BE49-F238E27FC236}">
                <a16:creationId xmlns:a16="http://schemas.microsoft.com/office/drawing/2014/main" id="{598E8AF0-625B-41AC-90C3-EAF23D8CD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51" y="1158773"/>
            <a:ext cx="2011549" cy="128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Connect AWS RDS from Any Linux Server | by Sarvar | Medium">
            <a:extLst>
              <a:ext uri="{FF2B5EF4-FFF2-40B4-BE49-F238E27FC236}">
                <a16:creationId xmlns:a16="http://schemas.microsoft.com/office/drawing/2014/main" id="{08E5D3F8-818D-47F7-BA93-32D487E8D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22"/>
          <a:stretch/>
        </p:blipFill>
        <p:spPr bwMode="auto">
          <a:xfrm>
            <a:off x="1168107" y="2973839"/>
            <a:ext cx="497791" cy="56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6" descr="How to Connect AWS RDS from Any Linux Server | by Sarvar | Medium">
            <a:extLst>
              <a:ext uri="{FF2B5EF4-FFF2-40B4-BE49-F238E27FC236}">
                <a16:creationId xmlns:a16="http://schemas.microsoft.com/office/drawing/2014/main" id="{069FBAFA-8D95-4369-BF12-00988145C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0"/>
          <a:stretch/>
        </p:blipFill>
        <p:spPr bwMode="auto">
          <a:xfrm>
            <a:off x="1200745" y="3517338"/>
            <a:ext cx="467892" cy="39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WS Lambda] Introduction">
            <a:extLst>
              <a:ext uri="{FF2B5EF4-FFF2-40B4-BE49-F238E27FC236}">
                <a16:creationId xmlns:a16="http://schemas.microsoft.com/office/drawing/2014/main" id="{4742532F-25B1-4587-A9E4-BFE9A86CD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1" t="31728" r="7652" b="30765"/>
          <a:stretch/>
        </p:blipFill>
        <p:spPr bwMode="auto">
          <a:xfrm>
            <a:off x="7548799" y="3501877"/>
            <a:ext cx="1223492" cy="4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8" descr="AWS Lambda] Introduction">
            <a:extLst>
              <a:ext uri="{FF2B5EF4-FFF2-40B4-BE49-F238E27FC236}">
                <a16:creationId xmlns:a16="http://schemas.microsoft.com/office/drawing/2014/main" id="{A5586B9B-F4D0-4731-AEE8-702E40733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t="21101" r="64017" b="23186"/>
          <a:stretch/>
        </p:blipFill>
        <p:spPr bwMode="auto">
          <a:xfrm>
            <a:off x="7839309" y="2907485"/>
            <a:ext cx="591234" cy="6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296;p19">
            <a:extLst>
              <a:ext uri="{FF2B5EF4-FFF2-40B4-BE49-F238E27FC236}">
                <a16:creationId xmlns:a16="http://schemas.microsoft.com/office/drawing/2014/main" id="{619B834B-A268-45AD-9451-839EC9318573}"/>
              </a:ext>
            </a:extLst>
          </p:cNvPr>
          <p:cNvGrpSpPr/>
          <p:nvPr/>
        </p:nvGrpSpPr>
        <p:grpSpPr>
          <a:xfrm>
            <a:off x="239260" y="157556"/>
            <a:ext cx="2495334" cy="2220964"/>
            <a:chOff x="2021150" y="1299575"/>
            <a:chExt cx="3505175" cy="3114350"/>
          </a:xfrm>
        </p:grpSpPr>
        <p:sp>
          <p:nvSpPr>
            <p:cNvPr id="148" name="Google Shape;297;p19">
              <a:extLst>
                <a:ext uri="{FF2B5EF4-FFF2-40B4-BE49-F238E27FC236}">
                  <a16:creationId xmlns:a16="http://schemas.microsoft.com/office/drawing/2014/main" id="{86A55795-51D9-4BCB-98F3-E7543FD5BD22}"/>
                </a:ext>
              </a:extLst>
            </p:cNvPr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49" name="Google Shape;298;p19">
              <a:extLst>
                <a:ext uri="{FF2B5EF4-FFF2-40B4-BE49-F238E27FC236}">
                  <a16:creationId xmlns:a16="http://schemas.microsoft.com/office/drawing/2014/main" id="{D36D3463-79C2-4CC4-AB4A-9B42CDE1FD92}"/>
                </a:ext>
              </a:extLst>
            </p:cNvPr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50" name="Google Shape;299;p19">
              <a:extLst>
                <a:ext uri="{FF2B5EF4-FFF2-40B4-BE49-F238E27FC236}">
                  <a16:creationId xmlns:a16="http://schemas.microsoft.com/office/drawing/2014/main" id="{418CCFC1-83FE-4955-8506-CE9AEFC56461}"/>
                </a:ext>
              </a:extLst>
            </p:cNvPr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57" name="Google Shape;300;p19">
              <a:extLst>
                <a:ext uri="{FF2B5EF4-FFF2-40B4-BE49-F238E27FC236}">
                  <a16:creationId xmlns:a16="http://schemas.microsoft.com/office/drawing/2014/main" id="{A79FF6A3-4438-485C-8290-4F708ADF0B2A}"/>
                </a:ext>
              </a:extLst>
            </p:cNvPr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58" name="Google Shape;301;p19">
              <a:extLst>
                <a:ext uri="{FF2B5EF4-FFF2-40B4-BE49-F238E27FC236}">
                  <a16:creationId xmlns:a16="http://schemas.microsoft.com/office/drawing/2014/main" id="{35BAE689-4266-4416-9C9D-9407B0711439}"/>
                </a:ext>
              </a:extLst>
            </p:cNvPr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59" name="Google Shape;302;p19">
              <a:extLst>
                <a:ext uri="{FF2B5EF4-FFF2-40B4-BE49-F238E27FC236}">
                  <a16:creationId xmlns:a16="http://schemas.microsoft.com/office/drawing/2014/main" id="{C63F6CD0-C5A5-4DBD-BA76-C0FF059143A7}"/>
                </a:ext>
              </a:extLst>
            </p:cNvPr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0" name="Google Shape;303;p19">
              <a:extLst>
                <a:ext uri="{FF2B5EF4-FFF2-40B4-BE49-F238E27FC236}">
                  <a16:creationId xmlns:a16="http://schemas.microsoft.com/office/drawing/2014/main" id="{756A294D-E94B-4EB9-B116-1D3904F6760C}"/>
                </a:ext>
              </a:extLst>
            </p:cNvPr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1" name="Google Shape;304;p19">
              <a:extLst>
                <a:ext uri="{FF2B5EF4-FFF2-40B4-BE49-F238E27FC236}">
                  <a16:creationId xmlns:a16="http://schemas.microsoft.com/office/drawing/2014/main" id="{1EF5F540-B234-47E5-9F6C-A61F2A99B7D1}"/>
                </a:ext>
              </a:extLst>
            </p:cNvPr>
            <p:cNvSpPr/>
            <p:nvPr/>
          </p:nvSpPr>
          <p:spPr>
            <a:xfrm>
              <a:off x="2655100" y="2317950"/>
              <a:ext cx="1276476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2" name="Google Shape;305;p19">
              <a:extLst>
                <a:ext uri="{FF2B5EF4-FFF2-40B4-BE49-F238E27FC236}">
                  <a16:creationId xmlns:a16="http://schemas.microsoft.com/office/drawing/2014/main" id="{DF77E07D-ED9F-4421-B37C-10ED3282A3FB}"/>
                </a:ext>
              </a:extLst>
            </p:cNvPr>
            <p:cNvSpPr/>
            <p:nvPr/>
          </p:nvSpPr>
          <p:spPr>
            <a:xfrm>
              <a:off x="3381725" y="3149649"/>
              <a:ext cx="254001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3" name="Google Shape;306;p19">
              <a:extLst>
                <a:ext uri="{FF2B5EF4-FFF2-40B4-BE49-F238E27FC236}">
                  <a16:creationId xmlns:a16="http://schemas.microsoft.com/office/drawing/2014/main" id="{10F40F24-435B-46CF-9C6A-5868438283B1}"/>
                </a:ext>
              </a:extLst>
            </p:cNvPr>
            <p:cNvSpPr/>
            <p:nvPr/>
          </p:nvSpPr>
          <p:spPr>
            <a:xfrm>
              <a:off x="3169249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64" name="Google Shape;307;p19">
              <a:extLst>
                <a:ext uri="{FF2B5EF4-FFF2-40B4-BE49-F238E27FC236}">
                  <a16:creationId xmlns:a16="http://schemas.microsoft.com/office/drawing/2014/main" id="{CBF326D6-D482-4181-A5FE-54DCA1A8107D}"/>
                </a:ext>
              </a:extLst>
            </p:cNvPr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</p:grpSp>
      <p:sp>
        <p:nvSpPr>
          <p:cNvPr id="2036" name="Google Shape;2036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+mj-ea"/>
                <a:ea typeface="+mj-ea"/>
              </a:rPr>
              <a:t>AWS </a:t>
            </a:r>
            <a:r>
              <a:rPr lang="ko-KR" altLang="en-US" dirty="0" err="1">
                <a:solidFill>
                  <a:schemeClr val="dk1"/>
                </a:solidFill>
                <a:latin typeface="+mj-ea"/>
                <a:ea typeface="+mj-ea"/>
              </a:rPr>
              <a:t>아키텍쳐</a:t>
            </a:r>
            <a:r>
              <a:rPr lang="ko-KR" altLang="en-US" dirty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+mj-ea"/>
                <a:ea typeface="+mj-ea"/>
              </a:rPr>
              <a:t>/ </a:t>
            </a:r>
            <a:r>
              <a:rPr lang="ko-KR" altLang="en-US" dirty="0" err="1">
                <a:solidFill>
                  <a:schemeClr val="dk1"/>
                </a:solidFill>
                <a:latin typeface="+mj-ea"/>
                <a:ea typeface="+mj-ea"/>
              </a:rPr>
              <a:t>작업툴</a:t>
            </a:r>
            <a:endParaRPr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95BE2-6D38-4E3F-BC2F-8A4F3A002DA5}"/>
              </a:ext>
            </a:extLst>
          </p:cNvPr>
          <p:cNvGrpSpPr/>
          <p:nvPr/>
        </p:nvGrpSpPr>
        <p:grpSpPr>
          <a:xfrm>
            <a:off x="1461626" y="1158459"/>
            <a:ext cx="3927656" cy="3712710"/>
            <a:chOff x="1899759" y="934211"/>
            <a:chExt cx="5428204" cy="41531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7732C1-E5CF-4671-BA1E-94514AAAE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759" y="934211"/>
              <a:ext cx="5428204" cy="415313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D57587-5EC5-4A63-93C5-966D227B6228}"/>
                </a:ext>
              </a:extLst>
            </p:cNvPr>
            <p:cNvSpPr txBox="1"/>
            <p:nvPr/>
          </p:nvSpPr>
          <p:spPr>
            <a:xfrm>
              <a:off x="2464243" y="3449136"/>
              <a:ext cx="449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 w="0"/>
                  <a:solidFill>
                    <a:srgbClr val="EE71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BE</a:t>
              </a:r>
              <a:endParaRPr lang="ko-KR" altLang="en-US" dirty="0">
                <a:ln w="0"/>
                <a:solidFill>
                  <a:srgbClr val="EE71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91AC8DC-1C3B-43FE-9723-8B6B9164294C}"/>
                </a:ext>
              </a:extLst>
            </p:cNvPr>
            <p:cNvSpPr txBox="1"/>
            <p:nvPr/>
          </p:nvSpPr>
          <p:spPr>
            <a:xfrm>
              <a:off x="3145029" y="3449135"/>
              <a:ext cx="449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n w="0"/>
                  <a:solidFill>
                    <a:srgbClr val="EE71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ea"/>
                  <a:ea typeface="+mj-ea"/>
                </a:rPr>
                <a:t>BEST HOST</a:t>
              </a:r>
              <a:endParaRPr lang="ko-KR" altLang="en-US" sz="800" dirty="0">
                <a:ln w="0"/>
                <a:solidFill>
                  <a:srgbClr val="EE71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1E1A050-BB76-43BD-B6CC-3C35AD7D1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80618" y="1268038"/>
            <a:ext cx="2094710" cy="1047355"/>
          </a:xfrm>
          <a:prstGeom prst="rect">
            <a:avLst/>
          </a:prstGeom>
        </p:spPr>
      </p:pic>
      <p:pic>
        <p:nvPicPr>
          <p:cNvPr id="7170" name="Picture 2" descr="دانلود Bitvise SSH Server/Client 8.49 - برقراری ارتباط کلاینت / سرور بر  بستر SSH">
            <a:extLst>
              <a:ext uri="{FF2B5EF4-FFF2-40B4-BE49-F238E27FC236}">
                <a16:creationId xmlns:a16="http://schemas.microsoft.com/office/drawing/2014/main" id="{BC663FB8-3F9E-4EC7-A105-E4738D194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2" t="30030" r="2893" b="20881"/>
          <a:stretch/>
        </p:blipFill>
        <p:spPr bwMode="auto">
          <a:xfrm>
            <a:off x="6374659" y="2479427"/>
            <a:ext cx="1506628" cy="104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85C9F15D-8BF9-4E82-82F8-97B846C4A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527628" y="3865336"/>
            <a:ext cx="1200689" cy="7186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D139DB-398A-417F-82A6-8863E45C82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931163" y="1432146"/>
            <a:ext cx="591574" cy="5253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5415FD-E311-4485-AC28-0D9F0D413F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21201" t="638" r="21467" b="-638"/>
          <a:stretch/>
        </p:blipFill>
        <p:spPr>
          <a:xfrm>
            <a:off x="7606499" y="1368694"/>
            <a:ext cx="662126" cy="6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997713" y="1664425"/>
            <a:ext cx="373800" cy="373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+mn-ea"/>
                <a:ea typeface="+mn-ea"/>
              </a:rPr>
              <a:t>FrontEnd</a:t>
            </a:r>
            <a:r>
              <a:rPr lang="en-US" dirty="0">
                <a:solidFill>
                  <a:schemeClr val="dk1"/>
                </a:solidFill>
                <a:latin typeface="+mn-ea"/>
                <a:ea typeface="+mn-ea"/>
              </a:rPr>
              <a:t> - React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639325" y="2296690"/>
            <a:ext cx="18432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EC2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에서 돌아가는</a:t>
            </a:r>
            <a:b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</a:br>
            <a:r>
              <a:rPr lang="en-US" altLang="ko-KR" sz="1200" dirty="0" err="1">
                <a:latin typeface="+mn-ea"/>
                <a:ea typeface="+mn-ea"/>
                <a:cs typeface="Roboto"/>
                <a:sym typeface="Roboto"/>
              </a:rPr>
              <a:t>FastAPI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와 연결되는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FE</a:t>
            </a:r>
            <a:endParaRPr lang="ko-KR" altLang="en-US" sz="1200" dirty="0"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765868" y="2098856"/>
            <a:ext cx="1083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latin typeface="+mn-ea"/>
                <a:ea typeface="+mn-ea"/>
                <a:cs typeface="Fira Sans Extra Condensed"/>
                <a:sym typeface="Fira Sans Extra Condensed"/>
              </a:rPr>
              <a:t>글목록</a:t>
            </a:r>
            <a:endParaRPr sz="1800" b="1" dirty="0"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6867553" y="2261557"/>
            <a:ext cx="18432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+mn-ea"/>
                <a:ea typeface="+mn-ea"/>
                <a:cs typeface="Roboto"/>
                <a:sym typeface="Roboto"/>
              </a:rPr>
              <a:t>로그인시에만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 호출되는</a:t>
            </a:r>
            <a:b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</a:b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Lambda</a:t>
            </a:r>
          </a:p>
        </p:txBody>
      </p:sp>
      <p:sp>
        <p:nvSpPr>
          <p:cNvPr id="146" name="Google Shape;146;p17"/>
          <p:cNvSpPr txBox="1"/>
          <p:nvPr/>
        </p:nvSpPr>
        <p:spPr>
          <a:xfrm>
            <a:off x="6867553" y="2038244"/>
            <a:ext cx="1083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+mn-ea"/>
                <a:ea typeface="+mn-ea"/>
                <a:cs typeface="Fira Sans Extra Condensed"/>
                <a:sym typeface="Fira Sans Extra Condensed"/>
              </a:rPr>
              <a:t>로그인</a:t>
            </a:r>
            <a:endParaRPr sz="1800" b="1" dirty="0"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 flipH="1">
            <a:off x="906097" y="3759557"/>
            <a:ext cx="18432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글조회시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prams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로 글의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id 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를 가져와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lambda 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함수 호출</a:t>
            </a:r>
            <a:endParaRPr sz="1200" dirty="0"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 flipH="1">
            <a:off x="906097" y="3536244"/>
            <a:ext cx="1083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latin typeface="+mn-ea"/>
                <a:ea typeface="+mn-ea"/>
                <a:cs typeface="Fira Sans Extra Condensed"/>
                <a:sym typeface="Fira Sans Extra Condensed"/>
              </a:rPr>
              <a:t>글조회</a:t>
            </a:r>
            <a:endParaRPr sz="1800" b="1" dirty="0"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 flipH="1">
            <a:off x="6867553" y="3759557"/>
            <a:ext cx="18432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글작성시 호출되는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lambda 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함수</a:t>
            </a:r>
            <a:endParaRPr sz="1200" dirty="0"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 flipH="1">
            <a:off x="6867553" y="3536244"/>
            <a:ext cx="1083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latin typeface="+mn-ea"/>
                <a:ea typeface="+mn-ea"/>
                <a:cs typeface="Fira Sans Extra Condensed"/>
                <a:sym typeface="Fira Sans Extra Condensed"/>
              </a:rPr>
              <a:t>글작성</a:t>
            </a:r>
            <a:endParaRPr sz="1800" b="1" dirty="0"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1044797" y="1711945"/>
            <a:ext cx="301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1</a:t>
            </a:r>
            <a:endParaRPr sz="2000" b="1">
              <a:solidFill>
                <a:schemeClr val="lt1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997713" y="3169063"/>
            <a:ext cx="373800" cy="373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1044797" y="3216582"/>
            <a:ext cx="301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3</a:t>
            </a:r>
            <a:endParaRPr sz="2000" b="1">
              <a:solidFill>
                <a:schemeClr val="lt1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6945006" y="1664425"/>
            <a:ext cx="373800" cy="37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6992090" y="1711945"/>
            <a:ext cx="301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2</a:t>
            </a:r>
            <a:endParaRPr sz="2000" b="1">
              <a:solidFill>
                <a:schemeClr val="lt1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6945006" y="3169063"/>
            <a:ext cx="373800" cy="37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6992090" y="3216582"/>
            <a:ext cx="301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4</a:t>
            </a:r>
            <a:endParaRPr sz="2000" b="1">
              <a:solidFill>
                <a:schemeClr val="lt1"/>
              </a:solidFill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62A041-E428-4AF7-9049-436C307D4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10" y="1407134"/>
            <a:ext cx="3573281" cy="30020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BA22A8-58D6-43D1-9671-BEC27D7C925B}"/>
              </a:ext>
            </a:extLst>
          </p:cNvPr>
          <p:cNvSpPr/>
          <p:nvPr/>
        </p:nvSpPr>
        <p:spPr>
          <a:xfrm>
            <a:off x="2975353" y="2098856"/>
            <a:ext cx="3430185" cy="2310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DB1AF-93FB-4827-A3EF-2D96269BC9C8}"/>
              </a:ext>
            </a:extLst>
          </p:cNvPr>
          <p:cNvSpPr/>
          <p:nvPr/>
        </p:nvSpPr>
        <p:spPr>
          <a:xfrm>
            <a:off x="6092841" y="4145596"/>
            <a:ext cx="312697" cy="217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ABBDE7-0327-45BD-883C-B8A1A40A8B8A}"/>
              </a:ext>
            </a:extLst>
          </p:cNvPr>
          <p:cNvSpPr/>
          <p:nvPr/>
        </p:nvSpPr>
        <p:spPr>
          <a:xfrm>
            <a:off x="6004699" y="1740372"/>
            <a:ext cx="367673" cy="187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1E2CBA-828F-4325-B5D9-C17223415400}"/>
              </a:ext>
            </a:extLst>
          </p:cNvPr>
          <p:cNvSpPr/>
          <p:nvPr/>
        </p:nvSpPr>
        <p:spPr>
          <a:xfrm>
            <a:off x="4143524" y="2291083"/>
            <a:ext cx="1044393" cy="1086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AE29EB-DC73-42D6-827A-026BBB762953}"/>
              </a:ext>
            </a:extLst>
          </p:cNvPr>
          <p:cNvCxnSpPr>
            <a:cxnSpLocks/>
            <a:stCxn id="4" idx="1"/>
            <a:endCxn id="144" idx="3"/>
          </p:cNvCxnSpPr>
          <p:nvPr/>
        </p:nvCxnSpPr>
        <p:spPr>
          <a:xfrm flipH="1" flipV="1">
            <a:off x="1849468" y="2272256"/>
            <a:ext cx="1125885" cy="981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1B105D-2724-47AB-A365-76CC336CB35B}"/>
              </a:ext>
            </a:extLst>
          </p:cNvPr>
          <p:cNvCxnSpPr>
            <a:cxnSpLocks/>
            <a:stCxn id="24" idx="2"/>
            <a:endCxn id="148" idx="1"/>
          </p:cNvCxnSpPr>
          <p:nvPr/>
        </p:nvCxnSpPr>
        <p:spPr>
          <a:xfrm flipH="1">
            <a:off x="1989697" y="3378068"/>
            <a:ext cx="2676024" cy="3315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D5630A1-9E5F-4408-BFC3-D82DB254F5DB}"/>
              </a:ext>
            </a:extLst>
          </p:cNvPr>
          <p:cNvCxnSpPr>
            <a:cxnSpLocks/>
            <a:stCxn id="5" idx="3"/>
            <a:endCxn id="146" idx="1"/>
          </p:cNvCxnSpPr>
          <p:nvPr/>
        </p:nvCxnSpPr>
        <p:spPr>
          <a:xfrm>
            <a:off x="6372372" y="1834333"/>
            <a:ext cx="495181" cy="3773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E3669F1-2B43-4358-A965-65930E31D55C}"/>
              </a:ext>
            </a:extLst>
          </p:cNvPr>
          <p:cNvCxnSpPr>
            <a:cxnSpLocks/>
            <a:stCxn id="22" idx="3"/>
            <a:endCxn id="150" idx="3"/>
          </p:cNvCxnSpPr>
          <p:nvPr/>
        </p:nvCxnSpPr>
        <p:spPr>
          <a:xfrm flipV="1">
            <a:off x="6405538" y="3709644"/>
            <a:ext cx="462015" cy="5449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6F5B13-B516-44A4-B0CB-9BA1B344EBD2}"/>
              </a:ext>
            </a:extLst>
          </p:cNvPr>
          <p:cNvSpPr/>
          <p:nvPr/>
        </p:nvSpPr>
        <p:spPr>
          <a:xfrm>
            <a:off x="3160999" y="2923237"/>
            <a:ext cx="127922" cy="108970"/>
          </a:xfrm>
          <a:prstGeom prst="rect">
            <a:avLst/>
          </a:prstGeom>
          <a:solidFill>
            <a:srgbClr val="FFF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4C6910-CAB0-4A46-A254-9F6A200FE46D}"/>
              </a:ext>
            </a:extLst>
          </p:cNvPr>
          <p:cNvSpPr/>
          <p:nvPr/>
        </p:nvSpPr>
        <p:spPr>
          <a:xfrm>
            <a:off x="4212841" y="2887703"/>
            <a:ext cx="127922" cy="108970"/>
          </a:xfrm>
          <a:prstGeom prst="rect">
            <a:avLst/>
          </a:prstGeom>
          <a:solidFill>
            <a:srgbClr val="FF7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B7B64A-485E-4C6B-99E2-E79F884DE752}"/>
              </a:ext>
            </a:extLst>
          </p:cNvPr>
          <p:cNvSpPr/>
          <p:nvPr/>
        </p:nvSpPr>
        <p:spPr>
          <a:xfrm>
            <a:off x="5275969" y="2895942"/>
            <a:ext cx="127922" cy="108970"/>
          </a:xfrm>
          <a:prstGeom prst="rect">
            <a:avLst/>
          </a:prstGeom>
          <a:solidFill>
            <a:srgbClr val="7A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2E44F1-66B8-44A0-94F9-257652440C03}"/>
              </a:ext>
            </a:extLst>
          </p:cNvPr>
          <p:cNvSpPr/>
          <p:nvPr/>
        </p:nvSpPr>
        <p:spPr>
          <a:xfrm>
            <a:off x="3142259" y="3925277"/>
            <a:ext cx="127922" cy="108970"/>
          </a:xfrm>
          <a:prstGeom prst="rect">
            <a:avLst/>
          </a:prstGeom>
          <a:solidFill>
            <a:srgbClr val="98F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54;p17">
            <a:extLst>
              <a:ext uri="{FF2B5EF4-FFF2-40B4-BE49-F238E27FC236}">
                <a16:creationId xmlns:a16="http://schemas.microsoft.com/office/drawing/2014/main" id="{DD5100CF-F11F-476F-8E0D-95F8B87D6016}"/>
              </a:ext>
            </a:extLst>
          </p:cNvPr>
          <p:cNvSpPr/>
          <p:nvPr/>
        </p:nvSpPr>
        <p:spPr>
          <a:xfrm>
            <a:off x="345133" y="879475"/>
            <a:ext cx="373800" cy="37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+mn-ea"/>
                <a:ea typeface="+mn-ea"/>
              </a:rPr>
              <a:t>FrontEnd</a:t>
            </a:r>
            <a:r>
              <a:rPr lang="en-US" dirty="0">
                <a:solidFill>
                  <a:schemeClr val="dk1"/>
                </a:solidFill>
                <a:latin typeface="+mn-ea"/>
                <a:ea typeface="+mn-ea"/>
              </a:rPr>
              <a:t> - React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312697" y="1192311"/>
            <a:ext cx="2368912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+mn-ea"/>
                <a:ea typeface="+mn-ea"/>
                <a:cs typeface="Roboto"/>
                <a:sym typeface="Roboto"/>
              </a:rPr>
              <a:t>로그인시에만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 호출되는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Lambda</a:t>
            </a:r>
          </a:p>
        </p:txBody>
      </p:sp>
      <p:sp>
        <p:nvSpPr>
          <p:cNvPr id="146" name="Google Shape;146;p17"/>
          <p:cNvSpPr txBox="1"/>
          <p:nvPr/>
        </p:nvSpPr>
        <p:spPr>
          <a:xfrm>
            <a:off x="352132" y="892975"/>
            <a:ext cx="1083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로</a:t>
            </a:r>
            <a:r>
              <a:rPr lang="ko-KR" altLang="en-US" sz="1800" b="1" dirty="0">
                <a:latin typeface="+mn-ea"/>
                <a:ea typeface="+mn-ea"/>
                <a:cs typeface="Fira Sans Extra Condensed"/>
                <a:sym typeface="Fira Sans Extra Condensed"/>
              </a:rPr>
              <a:t>그인</a:t>
            </a:r>
            <a:endParaRPr sz="1800" b="1" dirty="0"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3D4644-014C-4E24-BE1E-B5B0905C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505" y="1873917"/>
            <a:ext cx="2603216" cy="25717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805333-CBC2-4F2F-9247-3C668669F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566" y="1873917"/>
            <a:ext cx="2653797" cy="25717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624B15-AC64-42E1-838B-9DBA19C52F34}"/>
              </a:ext>
            </a:extLst>
          </p:cNvPr>
          <p:cNvSpPr/>
          <p:nvPr/>
        </p:nvSpPr>
        <p:spPr>
          <a:xfrm>
            <a:off x="3922085" y="3098537"/>
            <a:ext cx="1566810" cy="1151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F0BC05-A1AD-442C-97F4-1FC1EA67165A}"/>
              </a:ext>
            </a:extLst>
          </p:cNvPr>
          <p:cNvSpPr/>
          <p:nvPr/>
        </p:nvSpPr>
        <p:spPr>
          <a:xfrm>
            <a:off x="8570720" y="1888130"/>
            <a:ext cx="307958" cy="144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F33F95-DECA-47C9-BF0C-50C368303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32" y="1873917"/>
            <a:ext cx="2603216" cy="256840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92B481-C319-43CF-9B45-043A52D32BBE}"/>
              </a:ext>
            </a:extLst>
          </p:cNvPr>
          <p:cNvSpPr/>
          <p:nvPr/>
        </p:nvSpPr>
        <p:spPr>
          <a:xfrm>
            <a:off x="2578162" y="1892526"/>
            <a:ext cx="307958" cy="144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9CAA2D-5B20-4CFC-91DD-3F2FDD7D825E}"/>
              </a:ext>
            </a:extLst>
          </p:cNvPr>
          <p:cNvSpPr/>
          <p:nvPr/>
        </p:nvSpPr>
        <p:spPr>
          <a:xfrm>
            <a:off x="555196" y="3254885"/>
            <a:ext cx="127922" cy="108970"/>
          </a:xfrm>
          <a:prstGeom prst="rect">
            <a:avLst/>
          </a:prstGeom>
          <a:solidFill>
            <a:srgbClr val="FFF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CBF609-1EE5-4362-9D93-868FE0C0E1F6}"/>
              </a:ext>
            </a:extLst>
          </p:cNvPr>
          <p:cNvSpPr/>
          <p:nvPr/>
        </p:nvSpPr>
        <p:spPr>
          <a:xfrm>
            <a:off x="6461340" y="3200400"/>
            <a:ext cx="127922" cy="108970"/>
          </a:xfrm>
          <a:prstGeom prst="rect">
            <a:avLst/>
          </a:prstGeom>
          <a:solidFill>
            <a:srgbClr val="FFF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154A4-9669-4F1F-B4B7-4C844098869C}"/>
              </a:ext>
            </a:extLst>
          </p:cNvPr>
          <p:cNvSpPr/>
          <p:nvPr/>
        </p:nvSpPr>
        <p:spPr>
          <a:xfrm>
            <a:off x="7705851" y="3200400"/>
            <a:ext cx="127922" cy="108970"/>
          </a:xfrm>
          <a:prstGeom prst="rect">
            <a:avLst/>
          </a:prstGeom>
          <a:solidFill>
            <a:srgbClr val="FF7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747CCF-CA84-4E38-AE0C-E123D7819869}"/>
              </a:ext>
            </a:extLst>
          </p:cNvPr>
          <p:cNvSpPr/>
          <p:nvPr/>
        </p:nvSpPr>
        <p:spPr>
          <a:xfrm>
            <a:off x="7705851" y="4333356"/>
            <a:ext cx="127922" cy="108970"/>
          </a:xfrm>
          <a:prstGeom prst="rect">
            <a:avLst/>
          </a:prstGeom>
          <a:solidFill>
            <a:srgbClr val="98F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6210FC-B9A6-400D-822B-90EE13A4A89D}"/>
              </a:ext>
            </a:extLst>
          </p:cNvPr>
          <p:cNvSpPr/>
          <p:nvPr/>
        </p:nvSpPr>
        <p:spPr>
          <a:xfrm>
            <a:off x="1735746" y="3200400"/>
            <a:ext cx="127922" cy="108970"/>
          </a:xfrm>
          <a:prstGeom prst="rect">
            <a:avLst/>
          </a:prstGeom>
          <a:solidFill>
            <a:srgbClr val="FF7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119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2;p17">
            <a:extLst>
              <a:ext uri="{FF2B5EF4-FFF2-40B4-BE49-F238E27FC236}">
                <a16:creationId xmlns:a16="http://schemas.microsoft.com/office/drawing/2014/main" id="{A20E865C-88D6-42CC-B272-7FDB6410F808}"/>
              </a:ext>
            </a:extLst>
          </p:cNvPr>
          <p:cNvSpPr/>
          <p:nvPr/>
        </p:nvSpPr>
        <p:spPr>
          <a:xfrm>
            <a:off x="6750407" y="763700"/>
            <a:ext cx="373800" cy="373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56" name="Google Shape;141;p17">
            <a:extLst>
              <a:ext uri="{FF2B5EF4-FFF2-40B4-BE49-F238E27FC236}">
                <a16:creationId xmlns:a16="http://schemas.microsoft.com/office/drawing/2014/main" id="{2DF3AC0A-3403-44F9-8E1C-B28EB8821DD7}"/>
              </a:ext>
            </a:extLst>
          </p:cNvPr>
          <p:cNvSpPr/>
          <p:nvPr/>
        </p:nvSpPr>
        <p:spPr>
          <a:xfrm>
            <a:off x="213203" y="771698"/>
            <a:ext cx="373800" cy="373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6A4B2DE-27BF-4322-8671-546F4EB6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44" y="1991155"/>
            <a:ext cx="4002634" cy="2180109"/>
          </a:xfrm>
          <a:prstGeom prst="rect">
            <a:avLst/>
          </a:prstGeom>
        </p:spPr>
      </p:pic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+mn-ea"/>
                <a:ea typeface="+mn-ea"/>
              </a:rPr>
              <a:t>FrontEnd</a:t>
            </a:r>
            <a:r>
              <a:rPr lang="en-US" dirty="0">
                <a:solidFill>
                  <a:schemeClr val="dk1"/>
                </a:solidFill>
                <a:latin typeface="+mn-ea"/>
                <a:ea typeface="+mn-ea"/>
              </a:rPr>
              <a:t> - React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 flipH="1">
            <a:off x="6776261" y="1020505"/>
            <a:ext cx="2154536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글조회시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prams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로 글의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id 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를 가져와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lambda 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함수 호출</a:t>
            </a:r>
            <a:endParaRPr sz="1200" dirty="0"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 flipH="1">
            <a:off x="6776261" y="798698"/>
            <a:ext cx="1083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latin typeface="+mn-ea"/>
                <a:ea typeface="+mn-ea"/>
                <a:cs typeface="Fira Sans Extra Condensed"/>
                <a:sym typeface="Fira Sans Extra Condensed"/>
              </a:rPr>
              <a:t>글조회</a:t>
            </a:r>
            <a:endParaRPr sz="1800" b="1" dirty="0"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50CFBD-1E3B-4410-9770-BDE325645233}"/>
              </a:ext>
            </a:extLst>
          </p:cNvPr>
          <p:cNvSpPr/>
          <p:nvPr/>
        </p:nvSpPr>
        <p:spPr>
          <a:xfrm>
            <a:off x="7124207" y="1991155"/>
            <a:ext cx="280995" cy="168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FA6387-E087-4BFE-B08D-7888918751E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019817" y="1634549"/>
            <a:ext cx="244888" cy="3566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47;p17">
            <a:extLst>
              <a:ext uri="{FF2B5EF4-FFF2-40B4-BE49-F238E27FC236}">
                <a16:creationId xmlns:a16="http://schemas.microsoft.com/office/drawing/2014/main" id="{2491F828-ADA5-4FCC-89E1-5954DD94F429}"/>
              </a:ext>
            </a:extLst>
          </p:cNvPr>
          <p:cNvSpPr txBox="1"/>
          <p:nvPr/>
        </p:nvSpPr>
        <p:spPr>
          <a:xfrm flipH="1">
            <a:off x="244680" y="1020505"/>
            <a:ext cx="2154536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글조회시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prams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로 글의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id 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를 가져와 </a:t>
            </a:r>
            <a:r>
              <a:rPr lang="en-US" altLang="ko-KR" sz="1200" dirty="0">
                <a:latin typeface="+mn-ea"/>
                <a:ea typeface="+mn-ea"/>
                <a:cs typeface="Roboto"/>
                <a:sym typeface="Roboto"/>
              </a:rPr>
              <a:t>lambda </a:t>
            </a:r>
            <a:r>
              <a:rPr lang="ko-KR" altLang="en-US" sz="1200" dirty="0">
                <a:latin typeface="+mn-ea"/>
                <a:ea typeface="+mn-ea"/>
                <a:cs typeface="Roboto"/>
                <a:sym typeface="Roboto"/>
              </a:rPr>
              <a:t>함수 호출</a:t>
            </a:r>
            <a:endParaRPr sz="1200" dirty="0">
              <a:latin typeface="+mn-ea"/>
              <a:ea typeface="+mn-ea"/>
              <a:cs typeface="Roboto"/>
              <a:sym typeface="Roboto"/>
            </a:endParaRPr>
          </a:p>
        </p:txBody>
      </p:sp>
      <p:sp>
        <p:nvSpPr>
          <p:cNvPr id="42" name="Google Shape;148;p17">
            <a:extLst>
              <a:ext uri="{FF2B5EF4-FFF2-40B4-BE49-F238E27FC236}">
                <a16:creationId xmlns:a16="http://schemas.microsoft.com/office/drawing/2014/main" id="{BB39E52E-6CA6-4EC6-A628-F1B205EF1A09}"/>
              </a:ext>
            </a:extLst>
          </p:cNvPr>
          <p:cNvSpPr txBox="1"/>
          <p:nvPr/>
        </p:nvSpPr>
        <p:spPr>
          <a:xfrm flipH="1">
            <a:off x="244680" y="798698"/>
            <a:ext cx="10836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bg1"/>
                </a:solidFill>
                <a:latin typeface="+mn-ea"/>
                <a:ea typeface="+mn-ea"/>
                <a:cs typeface="Fira Sans Extra Condensed"/>
                <a:sym typeface="Fira Sans Extra Condensed"/>
              </a:rPr>
              <a:t>글</a:t>
            </a:r>
            <a:r>
              <a:rPr lang="ko-KR" altLang="en-US" sz="1800" b="1" dirty="0" err="1">
                <a:latin typeface="+mn-ea"/>
                <a:ea typeface="+mn-ea"/>
                <a:cs typeface="Fira Sans Extra Condensed"/>
                <a:sym typeface="Fira Sans Extra Condensed"/>
              </a:rPr>
              <a:t>작성</a:t>
            </a:r>
            <a:endParaRPr sz="1800" b="1" dirty="0"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951361F-A3DE-411B-8944-3A1B648D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60" y="1863736"/>
            <a:ext cx="2293106" cy="25717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3659395-531D-4016-A9CE-D4B0C52CC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793" y="1634549"/>
            <a:ext cx="1901352" cy="224913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57CCAA-8DEB-47C7-8EB1-BD2F7CB4D508}"/>
              </a:ext>
            </a:extLst>
          </p:cNvPr>
          <p:cNvSpPr/>
          <p:nvPr/>
        </p:nvSpPr>
        <p:spPr>
          <a:xfrm>
            <a:off x="457200" y="3203574"/>
            <a:ext cx="127922" cy="108970"/>
          </a:xfrm>
          <a:prstGeom prst="rect">
            <a:avLst/>
          </a:prstGeom>
          <a:solidFill>
            <a:srgbClr val="FFF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63E39F-5F4B-4FFE-A12D-72CF0EAFC42D}"/>
              </a:ext>
            </a:extLst>
          </p:cNvPr>
          <p:cNvGrpSpPr/>
          <p:nvPr/>
        </p:nvGrpSpPr>
        <p:grpSpPr>
          <a:xfrm>
            <a:off x="2970469" y="2811756"/>
            <a:ext cx="1792488" cy="1623730"/>
            <a:chOff x="3024901" y="2873996"/>
            <a:chExt cx="1792488" cy="162373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55A747D-A6C2-47D5-8EC6-235532435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4901" y="2873996"/>
              <a:ext cx="1792488" cy="1623730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D7AE58-7962-4F9E-A5A4-46781EA9DA30}"/>
                </a:ext>
              </a:extLst>
            </p:cNvPr>
            <p:cNvSpPr/>
            <p:nvPr/>
          </p:nvSpPr>
          <p:spPr>
            <a:xfrm>
              <a:off x="3143387" y="3690432"/>
              <a:ext cx="333228" cy="209132"/>
            </a:xfrm>
            <a:prstGeom prst="rect">
              <a:avLst/>
            </a:prstGeom>
            <a:solidFill>
              <a:srgbClr val="FFF7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111AF6-DA71-4AAD-AB37-756D138CAD04}"/>
              </a:ext>
            </a:extLst>
          </p:cNvPr>
          <p:cNvSpPr/>
          <p:nvPr/>
        </p:nvSpPr>
        <p:spPr>
          <a:xfrm>
            <a:off x="1518734" y="3221736"/>
            <a:ext cx="152400" cy="90808"/>
          </a:xfrm>
          <a:prstGeom prst="rect">
            <a:avLst/>
          </a:prstGeom>
          <a:solidFill>
            <a:srgbClr val="FF7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CD6686-C1E6-43DF-8898-0D026A03E143}"/>
              </a:ext>
            </a:extLst>
          </p:cNvPr>
          <p:cNvSpPr/>
          <p:nvPr/>
        </p:nvSpPr>
        <p:spPr>
          <a:xfrm>
            <a:off x="1518734" y="4344678"/>
            <a:ext cx="152400" cy="90808"/>
          </a:xfrm>
          <a:prstGeom prst="rect">
            <a:avLst/>
          </a:prstGeom>
          <a:solidFill>
            <a:srgbClr val="98F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87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486;p22">
            <a:extLst>
              <a:ext uri="{FF2B5EF4-FFF2-40B4-BE49-F238E27FC236}">
                <a16:creationId xmlns:a16="http://schemas.microsoft.com/office/drawing/2014/main" id="{C2FEB406-1E93-4726-828C-2818DF60EAFC}"/>
              </a:ext>
            </a:extLst>
          </p:cNvPr>
          <p:cNvGrpSpPr/>
          <p:nvPr/>
        </p:nvGrpSpPr>
        <p:grpSpPr>
          <a:xfrm rot="1878572">
            <a:off x="4996305" y="113094"/>
            <a:ext cx="1198819" cy="1291637"/>
            <a:chOff x="987875" y="238125"/>
            <a:chExt cx="5649650" cy="5238750"/>
          </a:xfrm>
        </p:grpSpPr>
        <p:sp>
          <p:nvSpPr>
            <p:cNvPr id="25" name="Google Shape;487;p22">
              <a:extLst>
                <a:ext uri="{FF2B5EF4-FFF2-40B4-BE49-F238E27FC236}">
                  <a16:creationId xmlns:a16="http://schemas.microsoft.com/office/drawing/2014/main" id="{53AE21E4-1184-437D-AE3E-A0A26B1C22A2}"/>
                </a:ext>
              </a:extLst>
            </p:cNvPr>
            <p:cNvSpPr/>
            <p:nvPr/>
          </p:nvSpPr>
          <p:spPr>
            <a:xfrm>
              <a:off x="987875" y="62737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2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2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7"/>
                  </a:lnTo>
                  <a:lnTo>
                    <a:pt x="48657" y="12110"/>
                  </a:lnTo>
                  <a:lnTo>
                    <a:pt x="46495" y="13841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6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5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306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4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8"/>
                  </a:lnTo>
                  <a:lnTo>
                    <a:pt x="6055" y="65958"/>
                  </a:lnTo>
                  <a:lnTo>
                    <a:pt x="4109" y="69418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2"/>
                  </a:lnTo>
                  <a:lnTo>
                    <a:pt x="0" y="85421"/>
                  </a:lnTo>
                  <a:lnTo>
                    <a:pt x="0" y="89746"/>
                  </a:lnTo>
                  <a:lnTo>
                    <a:pt x="217" y="94071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262"/>
                  </a:lnTo>
                  <a:lnTo>
                    <a:pt x="5407" y="111804"/>
                  </a:lnTo>
                  <a:lnTo>
                    <a:pt x="7785" y="116129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9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2"/>
                  </a:lnTo>
                  <a:lnTo>
                    <a:pt x="2163" y="149432"/>
                  </a:lnTo>
                  <a:lnTo>
                    <a:pt x="3028" y="152892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655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4"/>
                  </a:lnTo>
                  <a:lnTo>
                    <a:pt x="53847" y="193980"/>
                  </a:lnTo>
                  <a:lnTo>
                    <a:pt x="57524" y="193548"/>
                  </a:lnTo>
                  <a:lnTo>
                    <a:pt x="61200" y="192899"/>
                  </a:lnTo>
                  <a:lnTo>
                    <a:pt x="64660" y="191817"/>
                  </a:lnTo>
                  <a:lnTo>
                    <a:pt x="67904" y="190087"/>
                  </a:lnTo>
                  <a:lnTo>
                    <a:pt x="203062" y="114399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100"/>
                  </a:lnTo>
                  <a:lnTo>
                    <a:pt x="217335" y="102937"/>
                  </a:lnTo>
                  <a:lnTo>
                    <a:pt x="218849" y="100775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6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2"/>
                  </a:lnTo>
                  <a:lnTo>
                    <a:pt x="225985" y="78717"/>
                  </a:lnTo>
                  <a:lnTo>
                    <a:pt x="225985" y="76122"/>
                  </a:lnTo>
                  <a:lnTo>
                    <a:pt x="225769" y="73310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8"/>
                  </a:lnTo>
                  <a:lnTo>
                    <a:pt x="219065" y="54713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9"/>
                  </a:lnTo>
                  <a:lnTo>
                    <a:pt x="209334" y="41954"/>
                  </a:lnTo>
                  <a:lnTo>
                    <a:pt x="206955" y="39575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383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6"/>
                  </a:lnTo>
                  <a:lnTo>
                    <a:pt x="164785" y="19031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1"/>
                  </a:lnTo>
                  <a:lnTo>
                    <a:pt x="133212" y="19896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6"/>
                  </a:lnTo>
                  <a:lnTo>
                    <a:pt x="124778" y="12976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460"/>
                  </a:lnTo>
                  <a:lnTo>
                    <a:pt x="100342" y="1947"/>
                  </a:lnTo>
                  <a:lnTo>
                    <a:pt x="94719" y="865"/>
                  </a:lnTo>
                  <a:lnTo>
                    <a:pt x="89097" y="217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88;p22">
              <a:extLst>
                <a:ext uri="{FF2B5EF4-FFF2-40B4-BE49-F238E27FC236}">
                  <a16:creationId xmlns:a16="http://schemas.microsoft.com/office/drawing/2014/main" id="{21D13D98-8D3E-4DA3-92CD-9CED99207472}"/>
                </a:ext>
              </a:extLst>
            </p:cNvPr>
            <p:cNvSpPr/>
            <p:nvPr/>
          </p:nvSpPr>
          <p:spPr>
            <a:xfrm>
              <a:off x="987875" y="2638525"/>
              <a:ext cx="1605700" cy="2838350"/>
            </a:xfrm>
            <a:custGeom>
              <a:avLst/>
              <a:gdLst/>
              <a:ahLst/>
              <a:cxnLst/>
              <a:rect l="l" t="t" r="r" b="b"/>
              <a:pathLst>
                <a:path w="64228" h="113534" extrusionOk="0">
                  <a:moveTo>
                    <a:pt x="433" y="1"/>
                  </a:moveTo>
                  <a:lnTo>
                    <a:pt x="217" y="2380"/>
                  </a:lnTo>
                  <a:lnTo>
                    <a:pt x="0" y="4975"/>
                  </a:lnTo>
                  <a:lnTo>
                    <a:pt x="0" y="9732"/>
                  </a:lnTo>
                  <a:lnTo>
                    <a:pt x="433" y="14922"/>
                  </a:lnTo>
                  <a:lnTo>
                    <a:pt x="1298" y="19896"/>
                  </a:lnTo>
                  <a:lnTo>
                    <a:pt x="2812" y="24870"/>
                  </a:lnTo>
                  <a:lnTo>
                    <a:pt x="4974" y="30060"/>
                  </a:lnTo>
                  <a:lnTo>
                    <a:pt x="7353" y="35034"/>
                  </a:lnTo>
                  <a:lnTo>
                    <a:pt x="10380" y="39791"/>
                  </a:lnTo>
                  <a:lnTo>
                    <a:pt x="8434" y="41954"/>
                  </a:lnTo>
                  <a:lnTo>
                    <a:pt x="6488" y="44333"/>
                  </a:lnTo>
                  <a:lnTo>
                    <a:pt x="4974" y="46928"/>
                  </a:lnTo>
                  <a:lnTo>
                    <a:pt x="3677" y="49739"/>
                  </a:lnTo>
                  <a:lnTo>
                    <a:pt x="2812" y="52550"/>
                  </a:lnTo>
                  <a:lnTo>
                    <a:pt x="1947" y="55794"/>
                  </a:lnTo>
                  <a:lnTo>
                    <a:pt x="1730" y="58822"/>
                  </a:lnTo>
                  <a:lnTo>
                    <a:pt x="1514" y="62282"/>
                  </a:lnTo>
                  <a:lnTo>
                    <a:pt x="1730" y="65526"/>
                  </a:lnTo>
                  <a:lnTo>
                    <a:pt x="2163" y="68986"/>
                  </a:lnTo>
                  <a:lnTo>
                    <a:pt x="3028" y="72446"/>
                  </a:lnTo>
                  <a:lnTo>
                    <a:pt x="4109" y="75906"/>
                  </a:lnTo>
                  <a:lnTo>
                    <a:pt x="5407" y="79582"/>
                  </a:lnTo>
                  <a:lnTo>
                    <a:pt x="7137" y="83042"/>
                  </a:lnTo>
                  <a:lnTo>
                    <a:pt x="9083" y="86502"/>
                  </a:lnTo>
                  <a:lnTo>
                    <a:pt x="11245" y="89746"/>
                  </a:lnTo>
                  <a:lnTo>
                    <a:pt x="13408" y="92557"/>
                  </a:lnTo>
                  <a:lnTo>
                    <a:pt x="15570" y="95152"/>
                  </a:lnTo>
                  <a:lnTo>
                    <a:pt x="17949" y="97747"/>
                  </a:lnTo>
                  <a:lnTo>
                    <a:pt x="20544" y="100126"/>
                  </a:lnTo>
                  <a:lnTo>
                    <a:pt x="23139" y="102289"/>
                  </a:lnTo>
                  <a:lnTo>
                    <a:pt x="25734" y="104235"/>
                  </a:lnTo>
                  <a:lnTo>
                    <a:pt x="28546" y="105965"/>
                  </a:lnTo>
                  <a:lnTo>
                    <a:pt x="31357" y="107695"/>
                  </a:lnTo>
                  <a:lnTo>
                    <a:pt x="34168" y="108993"/>
                  </a:lnTo>
                  <a:lnTo>
                    <a:pt x="37196" y="110290"/>
                  </a:lnTo>
                  <a:lnTo>
                    <a:pt x="40007" y="111371"/>
                  </a:lnTo>
                  <a:lnTo>
                    <a:pt x="43035" y="112236"/>
                  </a:lnTo>
                  <a:lnTo>
                    <a:pt x="46062" y="112885"/>
                  </a:lnTo>
                  <a:lnTo>
                    <a:pt x="48874" y="113318"/>
                  </a:lnTo>
                  <a:lnTo>
                    <a:pt x="51901" y="113534"/>
                  </a:lnTo>
                  <a:lnTo>
                    <a:pt x="54712" y="113534"/>
                  </a:lnTo>
                  <a:lnTo>
                    <a:pt x="54712" y="97747"/>
                  </a:lnTo>
                  <a:lnTo>
                    <a:pt x="56442" y="84988"/>
                  </a:lnTo>
                  <a:lnTo>
                    <a:pt x="60335" y="56875"/>
                  </a:lnTo>
                  <a:lnTo>
                    <a:pt x="62065" y="41738"/>
                  </a:lnTo>
                  <a:lnTo>
                    <a:pt x="63579" y="28546"/>
                  </a:lnTo>
                  <a:lnTo>
                    <a:pt x="64228" y="19247"/>
                  </a:lnTo>
                  <a:lnTo>
                    <a:pt x="64228" y="16652"/>
                  </a:lnTo>
                  <a:lnTo>
                    <a:pt x="64228" y="16004"/>
                  </a:lnTo>
                  <a:lnTo>
                    <a:pt x="64011" y="15787"/>
                  </a:lnTo>
                  <a:lnTo>
                    <a:pt x="60551" y="15138"/>
                  </a:lnTo>
                  <a:lnTo>
                    <a:pt x="53199" y="13408"/>
                  </a:lnTo>
                  <a:lnTo>
                    <a:pt x="31357" y="8002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89;p22">
              <a:extLst>
                <a:ext uri="{FF2B5EF4-FFF2-40B4-BE49-F238E27FC236}">
                  <a16:creationId xmlns:a16="http://schemas.microsoft.com/office/drawing/2014/main" id="{6D40CF52-0869-4CB8-8222-64A394C93328}"/>
                </a:ext>
              </a:extLst>
            </p:cNvPr>
            <p:cNvSpPr/>
            <p:nvPr/>
          </p:nvSpPr>
          <p:spPr>
            <a:xfrm>
              <a:off x="987875" y="238125"/>
              <a:ext cx="5649650" cy="4849500"/>
            </a:xfrm>
            <a:custGeom>
              <a:avLst/>
              <a:gdLst/>
              <a:ahLst/>
              <a:cxnLst/>
              <a:rect l="l" t="t" r="r" b="b"/>
              <a:pathLst>
                <a:path w="225986" h="193980" extrusionOk="0">
                  <a:moveTo>
                    <a:pt x="83474" y="0"/>
                  </a:moveTo>
                  <a:lnTo>
                    <a:pt x="77851" y="433"/>
                  </a:lnTo>
                  <a:lnTo>
                    <a:pt x="72445" y="1081"/>
                  </a:lnTo>
                  <a:lnTo>
                    <a:pt x="67255" y="2379"/>
                  </a:lnTo>
                  <a:lnTo>
                    <a:pt x="62065" y="4109"/>
                  </a:lnTo>
                  <a:lnTo>
                    <a:pt x="59686" y="5190"/>
                  </a:lnTo>
                  <a:lnTo>
                    <a:pt x="57307" y="6271"/>
                  </a:lnTo>
                  <a:lnTo>
                    <a:pt x="54929" y="7569"/>
                  </a:lnTo>
                  <a:lnTo>
                    <a:pt x="52766" y="9083"/>
                  </a:lnTo>
                  <a:lnTo>
                    <a:pt x="50604" y="10596"/>
                  </a:lnTo>
                  <a:lnTo>
                    <a:pt x="48657" y="12110"/>
                  </a:lnTo>
                  <a:lnTo>
                    <a:pt x="46495" y="13840"/>
                  </a:lnTo>
                  <a:lnTo>
                    <a:pt x="44548" y="15787"/>
                  </a:lnTo>
                  <a:lnTo>
                    <a:pt x="42818" y="17733"/>
                  </a:lnTo>
                  <a:lnTo>
                    <a:pt x="41305" y="19895"/>
                  </a:lnTo>
                  <a:lnTo>
                    <a:pt x="39791" y="21842"/>
                  </a:lnTo>
                  <a:lnTo>
                    <a:pt x="38493" y="24004"/>
                  </a:lnTo>
                  <a:lnTo>
                    <a:pt x="37412" y="26383"/>
                  </a:lnTo>
                  <a:lnTo>
                    <a:pt x="36331" y="28546"/>
                  </a:lnTo>
                  <a:lnTo>
                    <a:pt x="35466" y="30924"/>
                  </a:lnTo>
                  <a:lnTo>
                    <a:pt x="34601" y="33303"/>
                  </a:lnTo>
                  <a:lnTo>
                    <a:pt x="33952" y="35682"/>
                  </a:lnTo>
                  <a:lnTo>
                    <a:pt x="33520" y="38061"/>
                  </a:lnTo>
                  <a:lnTo>
                    <a:pt x="33087" y="40656"/>
                  </a:lnTo>
                  <a:lnTo>
                    <a:pt x="32871" y="43035"/>
                  </a:lnTo>
                  <a:lnTo>
                    <a:pt x="32871" y="45630"/>
                  </a:lnTo>
                  <a:lnTo>
                    <a:pt x="32871" y="48225"/>
                  </a:lnTo>
                  <a:lnTo>
                    <a:pt x="30276" y="48657"/>
                  </a:lnTo>
                  <a:lnTo>
                    <a:pt x="27897" y="49522"/>
                  </a:lnTo>
                  <a:lnTo>
                    <a:pt x="25302" y="50171"/>
                  </a:lnTo>
                  <a:lnTo>
                    <a:pt x="22923" y="51252"/>
                  </a:lnTo>
                  <a:lnTo>
                    <a:pt x="20761" y="52333"/>
                  </a:lnTo>
                  <a:lnTo>
                    <a:pt x="18382" y="53631"/>
                  </a:lnTo>
                  <a:lnTo>
                    <a:pt x="16219" y="55145"/>
                  </a:lnTo>
                  <a:lnTo>
                    <a:pt x="14273" y="56659"/>
                  </a:lnTo>
                  <a:lnTo>
                    <a:pt x="11029" y="59470"/>
                  </a:lnTo>
                  <a:lnTo>
                    <a:pt x="8434" y="62497"/>
                  </a:lnTo>
                  <a:lnTo>
                    <a:pt x="6055" y="65957"/>
                  </a:lnTo>
                  <a:lnTo>
                    <a:pt x="4109" y="69417"/>
                  </a:lnTo>
                  <a:lnTo>
                    <a:pt x="2379" y="73310"/>
                  </a:lnTo>
                  <a:lnTo>
                    <a:pt x="1298" y="77203"/>
                  </a:lnTo>
                  <a:lnTo>
                    <a:pt x="433" y="81311"/>
                  </a:lnTo>
                  <a:lnTo>
                    <a:pt x="0" y="85420"/>
                  </a:lnTo>
                  <a:lnTo>
                    <a:pt x="0" y="89745"/>
                  </a:lnTo>
                  <a:lnTo>
                    <a:pt x="217" y="94070"/>
                  </a:lnTo>
                  <a:lnTo>
                    <a:pt x="1082" y="98612"/>
                  </a:lnTo>
                  <a:lnTo>
                    <a:pt x="2163" y="102937"/>
                  </a:lnTo>
                  <a:lnTo>
                    <a:pt x="3677" y="107478"/>
                  </a:lnTo>
                  <a:lnTo>
                    <a:pt x="5407" y="111803"/>
                  </a:lnTo>
                  <a:lnTo>
                    <a:pt x="7785" y="116128"/>
                  </a:lnTo>
                  <a:lnTo>
                    <a:pt x="10380" y="120237"/>
                  </a:lnTo>
                  <a:lnTo>
                    <a:pt x="8434" y="122400"/>
                  </a:lnTo>
                  <a:lnTo>
                    <a:pt x="6488" y="124778"/>
                  </a:lnTo>
                  <a:lnTo>
                    <a:pt x="4974" y="127374"/>
                  </a:lnTo>
                  <a:lnTo>
                    <a:pt x="3677" y="130185"/>
                  </a:lnTo>
                  <a:lnTo>
                    <a:pt x="2812" y="132996"/>
                  </a:lnTo>
                  <a:lnTo>
                    <a:pt x="1947" y="136240"/>
                  </a:lnTo>
                  <a:lnTo>
                    <a:pt x="1730" y="139268"/>
                  </a:lnTo>
                  <a:lnTo>
                    <a:pt x="1514" y="142728"/>
                  </a:lnTo>
                  <a:lnTo>
                    <a:pt x="1730" y="145971"/>
                  </a:lnTo>
                  <a:lnTo>
                    <a:pt x="2163" y="149431"/>
                  </a:lnTo>
                  <a:lnTo>
                    <a:pt x="3028" y="152891"/>
                  </a:lnTo>
                  <a:lnTo>
                    <a:pt x="4109" y="156352"/>
                  </a:lnTo>
                  <a:lnTo>
                    <a:pt x="5407" y="160028"/>
                  </a:lnTo>
                  <a:lnTo>
                    <a:pt x="7137" y="163488"/>
                  </a:lnTo>
                  <a:lnTo>
                    <a:pt x="9083" y="166948"/>
                  </a:lnTo>
                  <a:lnTo>
                    <a:pt x="11245" y="170192"/>
                  </a:lnTo>
                  <a:lnTo>
                    <a:pt x="14057" y="173868"/>
                  </a:lnTo>
                  <a:lnTo>
                    <a:pt x="17084" y="177328"/>
                  </a:lnTo>
                  <a:lnTo>
                    <a:pt x="20328" y="180356"/>
                  </a:lnTo>
                  <a:lnTo>
                    <a:pt x="23788" y="183167"/>
                  </a:lnTo>
                  <a:lnTo>
                    <a:pt x="27248" y="185762"/>
                  </a:lnTo>
                  <a:lnTo>
                    <a:pt x="30924" y="187925"/>
                  </a:lnTo>
                  <a:lnTo>
                    <a:pt x="34817" y="189871"/>
                  </a:lnTo>
                  <a:lnTo>
                    <a:pt x="38493" y="191385"/>
                  </a:lnTo>
                  <a:lnTo>
                    <a:pt x="42386" y="192466"/>
                  </a:lnTo>
                  <a:lnTo>
                    <a:pt x="46278" y="193331"/>
                  </a:lnTo>
                  <a:lnTo>
                    <a:pt x="50171" y="193763"/>
                  </a:lnTo>
                  <a:lnTo>
                    <a:pt x="53847" y="193980"/>
                  </a:lnTo>
                  <a:lnTo>
                    <a:pt x="57524" y="193547"/>
                  </a:lnTo>
                  <a:lnTo>
                    <a:pt x="61200" y="192898"/>
                  </a:lnTo>
                  <a:lnTo>
                    <a:pt x="64660" y="191817"/>
                  </a:lnTo>
                  <a:lnTo>
                    <a:pt x="67904" y="190303"/>
                  </a:lnTo>
                  <a:lnTo>
                    <a:pt x="203062" y="114398"/>
                  </a:lnTo>
                  <a:lnTo>
                    <a:pt x="203927" y="113966"/>
                  </a:lnTo>
                  <a:lnTo>
                    <a:pt x="206522" y="112452"/>
                  </a:lnTo>
                  <a:lnTo>
                    <a:pt x="209117" y="110722"/>
                  </a:lnTo>
                  <a:lnTo>
                    <a:pt x="211280" y="108992"/>
                  </a:lnTo>
                  <a:lnTo>
                    <a:pt x="213442" y="107046"/>
                  </a:lnTo>
                  <a:lnTo>
                    <a:pt x="215605" y="105099"/>
                  </a:lnTo>
                  <a:lnTo>
                    <a:pt x="217335" y="102937"/>
                  </a:lnTo>
                  <a:lnTo>
                    <a:pt x="218849" y="100774"/>
                  </a:lnTo>
                  <a:lnTo>
                    <a:pt x="220362" y="98612"/>
                  </a:lnTo>
                  <a:lnTo>
                    <a:pt x="221660" y="96233"/>
                  </a:lnTo>
                  <a:lnTo>
                    <a:pt x="222741" y="93854"/>
                  </a:lnTo>
                  <a:lnTo>
                    <a:pt x="223822" y="91475"/>
                  </a:lnTo>
                  <a:lnTo>
                    <a:pt x="224471" y="89097"/>
                  </a:lnTo>
                  <a:lnTo>
                    <a:pt x="225120" y="86502"/>
                  </a:lnTo>
                  <a:lnTo>
                    <a:pt x="225553" y="83907"/>
                  </a:lnTo>
                  <a:lnTo>
                    <a:pt x="225985" y="81311"/>
                  </a:lnTo>
                  <a:lnTo>
                    <a:pt x="225985" y="78716"/>
                  </a:lnTo>
                  <a:lnTo>
                    <a:pt x="225985" y="76121"/>
                  </a:lnTo>
                  <a:lnTo>
                    <a:pt x="225769" y="73526"/>
                  </a:lnTo>
                  <a:lnTo>
                    <a:pt x="225336" y="70715"/>
                  </a:lnTo>
                  <a:lnTo>
                    <a:pt x="224687" y="68120"/>
                  </a:lnTo>
                  <a:lnTo>
                    <a:pt x="223822" y="65309"/>
                  </a:lnTo>
                  <a:lnTo>
                    <a:pt x="222957" y="62714"/>
                  </a:lnTo>
                  <a:lnTo>
                    <a:pt x="221876" y="60119"/>
                  </a:lnTo>
                  <a:lnTo>
                    <a:pt x="220579" y="57307"/>
                  </a:lnTo>
                  <a:lnTo>
                    <a:pt x="219065" y="54712"/>
                  </a:lnTo>
                  <a:lnTo>
                    <a:pt x="217551" y="52117"/>
                  </a:lnTo>
                  <a:lnTo>
                    <a:pt x="215821" y="49522"/>
                  </a:lnTo>
                  <a:lnTo>
                    <a:pt x="213875" y="46927"/>
                  </a:lnTo>
                  <a:lnTo>
                    <a:pt x="211712" y="44548"/>
                  </a:lnTo>
                  <a:lnTo>
                    <a:pt x="209334" y="42170"/>
                  </a:lnTo>
                  <a:lnTo>
                    <a:pt x="206955" y="39791"/>
                  </a:lnTo>
                  <a:lnTo>
                    <a:pt x="204360" y="37412"/>
                  </a:lnTo>
                  <a:lnTo>
                    <a:pt x="200467" y="34168"/>
                  </a:lnTo>
                  <a:lnTo>
                    <a:pt x="196358" y="31357"/>
                  </a:lnTo>
                  <a:lnTo>
                    <a:pt x="192033" y="28762"/>
                  </a:lnTo>
                  <a:lnTo>
                    <a:pt x="187708" y="26599"/>
                  </a:lnTo>
                  <a:lnTo>
                    <a:pt x="183167" y="24437"/>
                  </a:lnTo>
                  <a:lnTo>
                    <a:pt x="178626" y="22707"/>
                  </a:lnTo>
                  <a:lnTo>
                    <a:pt x="174084" y="21193"/>
                  </a:lnTo>
                  <a:lnTo>
                    <a:pt x="169543" y="19895"/>
                  </a:lnTo>
                  <a:lnTo>
                    <a:pt x="164785" y="19030"/>
                  </a:lnTo>
                  <a:lnTo>
                    <a:pt x="160244" y="18382"/>
                  </a:lnTo>
                  <a:lnTo>
                    <a:pt x="155486" y="17949"/>
                  </a:lnTo>
                  <a:lnTo>
                    <a:pt x="150945" y="17733"/>
                  </a:lnTo>
                  <a:lnTo>
                    <a:pt x="146404" y="17949"/>
                  </a:lnTo>
                  <a:lnTo>
                    <a:pt x="141862" y="18382"/>
                  </a:lnTo>
                  <a:lnTo>
                    <a:pt x="137537" y="19030"/>
                  </a:lnTo>
                  <a:lnTo>
                    <a:pt x="133212" y="19895"/>
                  </a:lnTo>
                  <a:lnTo>
                    <a:pt x="132131" y="18814"/>
                  </a:lnTo>
                  <a:lnTo>
                    <a:pt x="129752" y="16652"/>
                  </a:lnTo>
                  <a:lnTo>
                    <a:pt x="127157" y="14705"/>
                  </a:lnTo>
                  <a:lnTo>
                    <a:pt x="124778" y="12975"/>
                  </a:lnTo>
                  <a:lnTo>
                    <a:pt x="122183" y="11245"/>
                  </a:lnTo>
                  <a:lnTo>
                    <a:pt x="116993" y="8218"/>
                  </a:lnTo>
                  <a:lnTo>
                    <a:pt x="111587" y="5623"/>
                  </a:lnTo>
                  <a:lnTo>
                    <a:pt x="105964" y="3676"/>
                  </a:lnTo>
                  <a:lnTo>
                    <a:pt x="100342" y="1946"/>
                  </a:lnTo>
                  <a:lnTo>
                    <a:pt x="94719" y="865"/>
                  </a:lnTo>
                  <a:lnTo>
                    <a:pt x="89097" y="216"/>
                  </a:lnTo>
                  <a:lnTo>
                    <a:pt x="83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n-ea"/>
                <a:ea typeface="+mn-ea"/>
              </a:rPr>
              <a:t>DB – MariaDB(RDS)</a:t>
            </a:r>
            <a:endParaRPr dirty="0">
              <a:solidFill>
                <a:schemeClr val="dk1"/>
              </a:solidFill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BDC699-01D1-4FF5-8272-A96033165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2172"/>
            <a:ext cx="2767578" cy="22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44;p17">
            <a:extLst>
              <a:ext uri="{FF2B5EF4-FFF2-40B4-BE49-F238E27FC236}">
                <a16:creationId xmlns:a16="http://schemas.microsoft.com/office/drawing/2014/main" id="{9C37A644-5AF1-4D66-9222-04CD2C9010EB}"/>
              </a:ext>
            </a:extLst>
          </p:cNvPr>
          <p:cNvSpPr txBox="1"/>
          <p:nvPr/>
        </p:nvSpPr>
        <p:spPr>
          <a:xfrm>
            <a:off x="355815" y="1084173"/>
            <a:ext cx="247671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+mn-ea"/>
                <a:ea typeface="+mn-ea"/>
                <a:cs typeface="Fira Sans Extra Condensed"/>
                <a:sym typeface="Fira Sans Extra Condensed"/>
              </a:rPr>
              <a:t>DB</a:t>
            </a:r>
            <a:r>
              <a:rPr lang="ko-KR" altLang="en-US" sz="1800" b="1" dirty="0">
                <a:latin typeface="+mn-ea"/>
                <a:ea typeface="+mn-ea"/>
                <a:cs typeface="Fira Sans Extra Condensed"/>
                <a:sym typeface="Fira Sans Extra Condensed"/>
              </a:rPr>
              <a:t>를 위한 </a:t>
            </a:r>
            <a:r>
              <a:rPr lang="en-US" altLang="ko-KR" sz="1800" b="1" dirty="0">
                <a:latin typeface="+mn-ea"/>
                <a:ea typeface="+mn-ea"/>
                <a:cs typeface="Fira Sans Extra Condensed"/>
                <a:sym typeface="Fira Sans Extra Condensed"/>
              </a:rPr>
              <a:t>VPC </a:t>
            </a:r>
            <a:r>
              <a:rPr lang="ko-KR" altLang="en-US" sz="1800" b="1" dirty="0">
                <a:latin typeface="+mn-ea"/>
                <a:ea typeface="+mn-ea"/>
                <a:cs typeface="Fira Sans Extra Condensed"/>
                <a:sym typeface="Fira Sans Extra Condensed"/>
              </a:rPr>
              <a:t>생성</a:t>
            </a:r>
            <a:endParaRPr sz="1800" b="1" dirty="0">
              <a:latin typeface="+mn-ea"/>
              <a:ea typeface="+mn-ea"/>
              <a:cs typeface="Fira Sans Extra Condensed"/>
              <a:sym typeface="Fira Sans Extra Condense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F13046-7B5B-4D48-8AA1-3D89264E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219" y="1869859"/>
            <a:ext cx="5405718" cy="19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72679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Cloud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608B2"/>
      </a:accent1>
      <a:accent2>
        <a:srgbClr val="023FA1"/>
      </a:accent2>
      <a:accent3>
        <a:srgbClr val="0077B6"/>
      </a:accent3>
      <a:accent4>
        <a:srgbClr val="00B4D8"/>
      </a:accent4>
      <a:accent5>
        <a:srgbClr val="6CDCF1"/>
      </a:accent5>
      <a:accent6>
        <a:srgbClr val="AAE4F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590</Words>
  <Application>Microsoft Office PowerPoint</Application>
  <PresentationFormat>화면 슬라이드 쇼(16:9)</PresentationFormat>
  <Paragraphs>148</Paragraphs>
  <Slides>28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Roboto</vt:lpstr>
      <vt:lpstr>Fira Sans Extra Condensed</vt:lpstr>
      <vt:lpstr>Fira Sans</vt:lpstr>
      <vt:lpstr>맑은 고딕</vt:lpstr>
      <vt:lpstr>Arial</vt:lpstr>
      <vt:lpstr>Isometric Clouds Infographics by Slidesgo</vt:lpstr>
      <vt:lpstr>[SeSac] mini Project3</vt:lpstr>
      <vt:lpstr>목차</vt:lpstr>
      <vt:lpstr>모두와 소통할수 있는 애플리케이션</vt:lpstr>
      <vt:lpstr>AWS 아키텍쳐</vt:lpstr>
      <vt:lpstr>AWS 아키텍쳐 / 작업툴</vt:lpstr>
      <vt:lpstr>FrontEnd - React</vt:lpstr>
      <vt:lpstr>FrontEnd - React</vt:lpstr>
      <vt:lpstr>FrontEnd - React</vt:lpstr>
      <vt:lpstr>DB – MariaDB(RDS)</vt:lpstr>
      <vt:lpstr>DB – MariaDB(RDS)</vt:lpstr>
      <vt:lpstr>DB – MariaDB(RDS)</vt:lpstr>
      <vt:lpstr>DB – MariaDB(RDS)</vt:lpstr>
      <vt:lpstr>DB – MariaDB(RDS)</vt:lpstr>
      <vt:lpstr>BackEnd – Python(EC2)</vt:lpstr>
      <vt:lpstr>Lambda 함수</vt:lpstr>
      <vt:lpstr>Lamdba 함수 - 코드 소스</vt:lpstr>
      <vt:lpstr>Lamdba 함수 - 구성</vt:lpstr>
      <vt:lpstr>Lamdba 함수 - 구성</vt:lpstr>
      <vt:lpstr>Lamdba 함수 - 코드 소스</vt:lpstr>
      <vt:lpstr>Lamdba 함수 - 구성</vt:lpstr>
      <vt:lpstr>Lamdba 함수 - 구성</vt:lpstr>
      <vt:lpstr>Lamdba 함수 - 코드 소스</vt:lpstr>
      <vt:lpstr>Lamdba 함수 - 구성</vt:lpstr>
      <vt:lpstr>Lamdba 함수 - 구성</vt:lpstr>
      <vt:lpstr>API Gateway</vt:lpstr>
      <vt:lpstr>오류현상</vt:lpstr>
      <vt:lpstr>느낀점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[SeSac] mini Project3</dc:title>
  <dc:creator>Kang YeonBae</dc:creator>
  <cp:lastModifiedBy>yeonbae kang</cp:lastModifiedBy>
  <cp:revision>36</cp:revision>
  <dcterms:modified xsi:type="dcterms:W3CDTF">2024-10-24T07:45:55Z</dcterms:modified>
</cp:coreProperties>
</file>